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Lst>
  <p:sldSz cx="40233600" cy="32918400"/>
  <p:notesSz cx="6858000" cy="9144000"/>
  <p:defaultTex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p:defaultTextStyle>
  <p:extLst>
    <p:ext uri="{EFAFB233-063F-42B5-8137-9DF3F51BA10A}">
      <p15:sldGuideLst xmlns:p15="http://schemas.microsoft.com/office/powerpoint/2012/main">
        <p15:guide id="5" pos="616" userDrawn="1">
          <p15:clr>
            <a:srgbClr val="A4A3A4"/>
          </p15:clr>
        </p15:guide>
        <p15:guide id="6" pos="6732" userDrawn="1">
          <p15:clr>
            <a:srgbClr val="A4A3A4"/>
          </p15:clr>
        </p15:guide>
        <p15:guide id="8" pos="18568" userDrawn="1">
          <p15:clr>
            <a:srgbClr val="A4A3A4"/>
          </p15:clr>
        </p15:guide>
        <p15:guide id="9" pos="18964" userDrawn="1">
          <p15:clr>
            <a:srgbClr val="A4A3A4"/>
          </p15:clr>
        </p15:guide>
        <p15:guide id="11" pos="24728" userDrawn="1">
          <p15:clr>
            <a:srgbClr val="A4A3A4"/>
          </p15:clr>
        </p15:guide>
        <p15:guide id="12" pos="12496" userDrawn="1">
          <p15:clr>
            <a:srgbClr val="A4A3A4"/>
          </p15:clr>
        </p15:guide>
        <p15:guide id="13" orient="horz" pos="19680" userDrawn="1">
          <p15:clr>
            <a:srgbClr val="A4A3A4"/>
          </p15:clr>
        </p15:guide>
        <p15:guide id="14" orient="horz" pos="4080" userDrawn="1">
          <p15:clr>
            <a:srgbClr val="A4A3A4"/>
          </p15:clr>
        </p15:guide>
        <p15:guide id="15" pos="12848" userDrawn="1">
          <p15:clr>
            <a:srgbClr val="A4A3A4"/>
          </p15:clr>
        </p15:guide>
        <p15:guide id="16" pos="63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5BC45"/>
    <a:srgbClr val="C7C7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4921"/>
    <p:restoredTop sz="95269" autoAdjust="0"/>
  </p:normalViewPr>
  <p:slideViewPr>
    <p:cSldViewPr>
      <p:cViewPr>
        <p:scale>
          <a:sx n="36" d="100"/>
          <a:sy n="36" d="100"/>
        </p:scale>
        <p:origin x="1528" y="-600"/>
      </p:cViewPr>
      <p:guideLst>
        <p:guide pos="616"/>
        <p:guide pos="6732"/>
        <p:guide pos="18568"/>
        <p:guide pos="18964"/>
        <p:guide pos="24728"/>
        <p:guide pos="12496"/>
        <p:guide orient="horz" pos="19680"/>
        <p:guide orient="horz" pos="4080"/>
        <p:guide pos="12848"/>
        <p:guide pos="63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017520" y="10226042"/>
            <a:ext cx="34198560" cy="7056120"/>
          </a:xfrm>
        </p:spPr>
        <p:txBody>
          <a:bodyPr/>
          <a:lstStyle/>
          <a:p>
            <a:r>
              <a:rPr lang="en-US"/>
              <a:t>Click to edit Master title style</a:t>
            </a:r>
          </a:p>
        </p:txBody>
      </p:sp>
      <p:sp>
        <p:nvSpPr>
          <p:cNvPr id="3" name="Subtitle 2"/>
          <p:cNvSpPr>
            <a:spLocks noGrp="1"/>
          </p:cNvSpPr>
          <p:nvPr>
            <p:ph type="subTitle" idx="1"/>
          </p:nvPr>
        </p:nvSpPr>
        <p:spPr>
          <a:xfrm>
            <a:off x="6035040" y="18653760"/>
            <a:ext cx="28163520" cy="8412480"/>
          </a:xfrm>
        </p:spPr>
        <p:txBody>
          <a:bodyPr/>
          <a:lstStyle>
            <a:lvl1pPr marL="0" indent="0" algn="ctr">
              <a:buNone/>
              <a:defRPr>
                <a:solidFill>
                  <a:schemeClr val="tx1">
                    <a:tint val="75000"/>
                  </a:schemeClr>
                </a:solidFill>
              </a:defRPr>
            </a:lvl1pPr>
            <a:lvl2pPr marL="2194582" indent="0" algn="ctr">
              <a:buNone/>
              <a:defRPr>
                <a:solidFill>
                  <a:schemeClr val="tx1">
                    <a:tint val="75000"/>
                  </a:schemeClr>
                </a:solidFill>
              </a:defRPr>
            </a:lvl2pPr>
            <a:lvl3pPr marL="4389164" indent="0" algn="ctr">
              <a:buNone/>
              <a:defRPr>
                <a:solidFill>
                  <a:schemeClr val="tx1">
                    <a:tint val="75000"/>
                  </a:schemeClr>
                </a:solidFill>
              </a:defRPr>
            </a:lvl3pPr>
            <a:lvl4pPr marL="6583746" indent="0" algn="ctr">
              <a:buNone/>
              <a:defRPr>
                <a:solidFill>
                  <a:schemeClr val="tx1">
                    <a:tint val="75000"/>
                  </a:schemeClr>
                </a:solidFill>
              </a:defRPr>
            </a:lvl4pPr>
            <a:lvl5pPr marL="8778328" indent="0" algn="ctr">
              <a:buNone/>
              <a:defRPr>
                <a:solidFill>
                  <a:schemeClr val="tx1">
                    <a:tint val="75000"/>
                  </a:schemeClr>
                </a:solidFill>
              </a:defRPr>
            </a:lvl5pPr>
            <a:lvl6pPr marL="10972910" indent="0" algn="ctr">
              <a:buNone/>
              <a:defRPr>
                <a:solidFill>
                  <a:schemeClr val="tx1">
                    <a:tint val="75000"/>
                  </a:schemeClr>
                </a:solidFill>
              </a:defRPr>
            </a:lvl6pPr>
            <a:lvl7pPr marL="13167492" indent="0" algn="ctr">
              <a:buNone/>
              <a:defRPr>
                <a:solidFill>
                  <a:schemeClr val="tx1">
                    <a:tint val="75000"/>
                  </a:schemeClr>
                </a:solidFill>
              </a:defRPr>
            </a:lvl7pPr>
            <a:lvl8pPr marL="15362074" indent="0" algn="ctr">
              <a:buNone/>
              <a:defRPr>
                <a:solidFill>
                  <a:schemeClr val="tx1">
                    <a:tint val="75000"/>
                  </a:schemeClr>
                </a:solidFill>
              </a:defRPr>
            </a:lvl8pPr>
            <a:lvl9pPr marL="17556656"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BD9098F-1F8C-4B1D-82EA-D498D40FC945}" type="datetimeFigureOut">
              <a:rPr lang="en-US" smtClean="0"/>
              <a:pPr/>
              <a:t>3/10/26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40A1EB-18DC-4F80-A2C1-140A21A7CA2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BD9098F-1F8C-4B1D-82EA-D498D40FC945}" type="datetimeFigureOut">
              <a:rPr lang="en-US" smtClean="0"/>
              <a:pPr/>
              <a:t>3/10/26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40A1EB-18DC-4F80-A2C1-140A21A7CA2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178177" y="21153122"/>
            <a:ext cx="34198560" cy="6537960"/>
          </a:xfrm>
        </p:spPr>
        <p:txBody>
          <a:bodyPr anchor="t"/>
          <a:lstStyle>
            <a:lvl1pPr algn="l">
              <a:defRPr sz="19200" b="1" cap="all"/>
            </a:lvl1pPr>
          </a:lstStyle>
          <a:p>
            <a:r>
              <a:rPr lang="en-US"/>
              <a:t>Click to edit Master title style</a:t>
            </a:r>
          </a:p>
        </p:txBody>
      </p:sp>
      <p:sp>
        <p:nvSpPr>
          <p:cNvPr id="3" name="Text Placeholder 2"/>
          <p:cNvSpPr>
            <a:spLocks noGrp="1"/>
          </p:cNvSpPr>
          <p:nvPr>
            <p:ph type="body" idx="1"/>
          </p:nvPr>
        </p:nvSpPr>
        <p:spPr>
          <a:xfrm>
            <a:off x="3178177" y="13952225"/>
            <a:ext cx="34198560" cy="7200898"/>
          </a:xfrm>
        </p:spPr>
        <p:txBody>
          <a:bodyPr anchor="b"/>
          <a:lstStyle>
            <a:lvl1pPr marL="0" indent="0">
              <a:buNone/>
              <a:defRPr sz="9600">
                <a:solidFill>
                  <a:schemeClr val="tx1">
                    <a:tint val="75000"/>
                  </a:schemeClr>
                </a:solidFill>
              </a:defRPr>
            </a:lvl1pPr>
            <a:lvl2pPr marL="2194582" indent="0">
              <a:buNone/>
              <a:defRPr sz="8600">
                <a:solidFill>
                  <a:schemeClr val="tx1">
                    <a:tint val="75000"/>
                  </a:schemeClr>
                </a:solidFill>
              </a:defRPr>
            </a:lvl2pPr>
            <a:lvl3pPr marL="4389164" indent="0">
              <a:buNone/>
              <a:defRPr sz="7700">
                <a:solidFill>
                  <a:schemeClr val="tx1">
                    <a:tint val="75000"/>
                  </a:schemeClr>
                </a:solidFill>
              </a:defRPr>
            </a:lvl3pPr>
            <a:lvl4pPr marL="6583746" indent="0">
              <a:buNone/>
              <a:defRPr sz="6700">
                <a:solidFill>
                  <a:schemeClr val="tx1">
                    <a:tint val="75000"/>
                  </a:schemeClr>
                </a:solidFill>
              </a:defRPr>
            </a:lvl4pPr>
            <a:lvl5pPr marL="8778328" indent="0">
              <a:buNone/>
              <a:defRPr sz="6700">
                <a:solidFill>
                  <a:schemeClr val="tx1">
                    <a:tint val="75000"/>
                  </a:schemeClr>
                </a:solidFill>
              </a:defRPr>
            </a:lvl5pPr>
            <a:lvl6pPr marL="10972910" indent="0">
              <a:buNone/>
              <a:defRPr sz="6700">
                <a:solidFill>
                  <a:schemeClr val="tx1">
                    <a:tint val="75000"/>
                  </a:schemeClr>
                </a:solidFill>
              </a:defRPr>
            </a:lvl6pPr>
            <a:lvl7pPr marL="13167492" indent="0">
              <a:buNone/>
              <a:defRPr sz="6700">
                <a:solidFill>
                  <a:schemeClr val="tx1">
                    <a:tint val="75000"/>
                  </a:schemeClr>
                </a:solidFill>
              </a:defRPr>
            </a:lvl7pPr>
            <a:lvl8pPr marL="15362074" indent="0">
              <a:buNone/>
              <a:defRPr sz="6700">
                <a:solidFill>
                  <a:schemeClr val="tx1">
                    <a:tint val="75000"/>
                  </a:schemeClr>
                </a:solidFill>
              </a:defRPr>
            </a:lvl8pPr>
            <a:lvl9pPr marL="17556656" indent="0">
              <a:buNone/>
              <a:defRPr sz="6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BD9098F-1F8C-4B1D-82EA-D498D40FC945}" type="datetimeFigureOut">
              <a:rPr lang="en-US" smtClean="0"/>
              <a:pPr/>
              <a:t>3/10/26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40A1EB-18DC-4F80-A2C1-140A21A7CA2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653272" y="36865560"/>
            <a:ext cx="86572090" cy="104279702"/>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6895922" y="36865560"/>
            <a:ext cx="86572090" cy="104279702"/>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BD9098F-1F8C-4B1D-82EA-D498D40FC945}" type="datetimeFigureOut">
              <a:rPr lang="en-US" smtClean="0"/>
              <a:pPr/>
              <a:t>3/10/26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40A1EB-18DC-4F80-A2C1-140A21A7CA2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011680" y="1318262"/>
            <a:ext cx="36210240" cy="5486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011680" y="7368542"/>
            <a:ext cx="17776827" cy="3070858"/>
          </a:xfrm>
        </p:spPr>
        <p:txBody>
          <a:bodyPr anchor="b"/>
          <a:lstStyle>
            <a:lvl1pPr marL="0" indent="0">
              <a:buNone/>
              <a:defRPr sz="11500" b="1"/>
            </a:lvl1pPr>
            <a:lvl2pPr marL="2194582" indent="0">
              <a:buNone/>
              <a:defRPr sz="9600" b="1"/>
            </a:lvl2pPr>
            <a:lvl3pPr marL="4389164" indent="0">
              <a:buNone/>
              <a:defRPr sz="8600" b="1"/>
            </a:lvl3pPr>
            <a:lvl4pPr marL="6583746" indent="0">
              <a:buNone/>
              <a:defRPr sz="7700" b="1"/>
            </a:lvl4pPr>
            <a:lvl5pPr marL="8778328" indent="0">
              <a:buNone/>
              <a:defRPr sz="7700" b="1"/>
            </a:lvl5pPr>
            <a:lvl6pPr marL="10972910" indent="0">
              <a:buNone/>
              <a:defRPr sz="7700" b="1"/>
            </a:lvl6pPr>
            <a:lvl7pPr marL="13167492" indent="0">
              <a:buNone/>
              <a:defRPr sz="7700" b="1"/>
            </a:lvl7pPr>
            <a:lvl8pPr marL="15362074" indent="0">
              <a:buNone/>
              <a:defRPr sz="7700" b="1"/>
            </a:lvl8pPr>
            <a:lvl9pPr marL="17556656" indent="0">
              <a:buNone/>
              <a:defRPr sz="7700" b="1"/>
            </a:lvl9pPr>
          </a:lstStyle>
          <a:p>
            <a:pPr lvl="0"/>
            <a:r>
              <a:rPr lang="en-US"/>
              <a:t>Click to edit Master text styles</a:t>
            </a:r>
          </a:p>
        </p:txBody>
      </p:sp>
      <p:sp>
        <p:nvSpPr>
          <p:cNvPr id="4" name="Content Placeholder 3"/>
          <p:cNvSpPr>
            <a:spLocks noGrp="1"/>
          </p:cNvSpPr>
          <p:nvPr>
            <p:ph sz="half" idx="2"/>
          </p:nvPr>
        </p:nvSpPr>
        <p:spPr>
          <a:xfrm>
            <a:off x="2011680" y="10439400"/>
            <a:ext cx="17776827" cy="18966182"/>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0438112" y="7368542"/>
            <a:ext cx="17783810" cy="3070858"/>
          </a:xfrm>
        </p:spPr>
        <p:txBody>
          <a:bodyPr anchor="b"/>
          <a:lstStyle>
            <a:lvl1pPr marL="0" indent="0">
              <a:buNone/>
              <a:defRPr sz="11500" b="1"/>
            </a:lvl1pPr>
            <a:lvl2pPr marL="2194582" indent="0">
              <a:buNone/>
              <a:defRPr sz="9600" b="1"/>
            </a:lvl2pPr>
            <a:lvl3pPr marL="4389164" indent="0">
              <a:buNone/>
              <a:defRPr sz="8600" b="1"/>
            </a:lvl3pPr>
            <a:lvl4pPr marL="6583746" indent="0">
              <a:buNone/>
              <a:defRPr sz="7700" b="1"/>
            </a:lvl4pPr>
            <a:lvl5pPr marL="8778328" indent="0">
              <a:buNone/>
              <a:defRPr sz="7700" b="1"/>
            </a:lvl5pPr>
            <a:lvl6pPr marL="10972910" indent="0">
              <a:buNone/>
              <a:defRPr sz="7700" b="1"/>
            </a:lvl6pPr>
            <a:lvl7pPr marL="13167492" indent="0">
              <a:buNone/>
              <a:defRPr sz="7700" b="1"/>
            </a:lvl7pPr>
            <a:lvl8pPr marL="15362074" indent="0">
              <a:buNone/>
              <a:defRPr sz="7700" b="1"/>
            </a:lvl8pPr>
            <a:lvl9pPr marL="17556656" indent="0">
              <a:buNone/>
              <a:defRPr sz="7700" b="1"/>
            </a:lvl9pPr>
          </a:lstStyle>
          <a:p>
            <a:pPr lvl="0"/>
            <a:r>
              <a:rPr lang="en-US"/>
              <a:t>Click to edit Master text styles</a:t>
            </a:r>
          </a:p>
        </p:txBody>
      </p:sp>
      <p:sp>
        <p:nvSpPr>
          <p:cNvPr id="6" name="Content Placeholder 5"/>
          <p:cNvSpPr>
            <a:spLocks noGrp="1"/>
          </p:cNvSpPr>
          <p:nvPr>
            <p:ph sz="quarter" idx="4"/>
          </p:nvPr>
        </p:nvSpPr>
        <p:spPr>
          <a:xfrm>
            <a:off x="20438112" y="10439400"/>
            <a:ext cx="17783810" cy="18966182"/>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BD9098F-1F8C-4B1D-82EA-D498D40FC945}" type="datetimeFigureOut">
              <a:rPr lang="en-US" smtClean="0"/>
              <a:pPr/>
              <a:t>3/10/26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F40A1EB-18DC-4F80-A2C1-140A21A7CA2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BD9098F-1F8C-4B1D-82EA-D498D40FC945}" type="datetimeFigureOut">
              <a:rPr lang="en-US" smtClean="0"/>
              <a:pPr/>
              <a:t>3/10/26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F40A1EB-18DC-4F80-A2C1-140A21A7CA2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D9098F-1F8C-4B1D-82EA-D498D40FC945}" type="datetimeFigureOut">
              <a:rPr lang="en-US" smtClean="0"/>
              <a:pPr/>
              <a:t>3/10/26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F40A1EB-18DC-4F80-A2C1-140A21A7CA2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1682" y="1310640"/>
            <a:ext cx="13236577" cy="5577840"/>
          </a:xfrm>
        </p:spPr>
        <p:txBody>
          <a:bodyPr anchor="b"/>
          <a:lstStyle>
            <a:lvl1pPr algn="l">
              <a:defRPr sz="9600" b="1"/>
            </a:lvl1pPr>
          </a:lstStyle>
          <a:p>
            <a:r>
              <a:rPr lang="en-US"/>
              <a:t>Click to edit Master title style</a:t>
            </a:r>
          </a:p>
        </p:txBody>
      </p:sp>
      <p:sp>
        <p:nvSpPr>
          <p:cNvPr id="3" name="Content Placeholder 2"/>
          <p:cNvSpPr>
            <a:spLocks noGrp="1"/>
          </p:cNvSpPr>
          <p:nvPr>
            <p:ph idx="1"/>
          </p:nvPr>
        </p:nvSpPr>
        <p:spPr>
          <a:xfrm>
            <a:off x="15730220" y="1310643"/>
            <a:ext cx="22491700" cy="28094942"/>
          </a:xfrm>
        </p:spPr>
        <p:txBody>
          <a:bodyPr/>
          <a:lstStyle>
            <a:lvl1pPr>
              <a:defRPr sz="15400"/>
            </a:lvl1pPr>
            <a:lvl2pPr>
              <a:defRPr sz="13400"/>
            </a:lvl2pPr>
            <a:lvl3pPr>
              <a:defRPr sz="1150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011682" y="6888483"/>
            <a:ext cx="13236577" cy="22517102"/>
          </a:xfrm>
        </p:spPr>
        <p:txBody>
          <a:bodyPr/>
          <a:lstStyle>
            <a:lvl1pPr marL="0" indent="0">
              <a:buNone/>
              <a:defRPr sz="6700"/>
            </a:lvl1pPr>
            <a:lvl2pPr marL="2194582" indent="0">
              <a:buNone/>
              <a:defRPr sz="5800"/>
            </a:lvl2pPr>
            <a:lvl3pPr marL="4389164" indent="0">
              <a:buNone/>
              <a:defRPr sz="4800"/>
            </a:lvl3pPr>
            <a:lvl4pPr marL="6583746" indent="0">
              <a:buNone/>
              <a:defRPr sz="4300"/>
            </a:lvl4pPr>
            <a:lvl5pPr marL="8778328" indent="0">
              <a:buNone/>
              <a:defRPr sz="4300"/>
            </a:lvl5pPr>
            <a:lvl6pPr marL="10972910" indent="0">
              <a:buNone/>
              <a:defRPr sz="4300"/>
            </a:lvl6pPr>
            <a:lvl7pPr marL="13167492" indent="0">
              <a:buNone/>
              <a:defRPr sz="4300"/>
            </a:lvl7pPr>
            <a:lvl8pPr marL="15362074" indent="0">
              <a:buNone/>
              <a:defRPr sz="4300"/>
            </a:lvl8pPr>
            <a:lvl9pPr marL="17556656" indent="0">
              <a:buNone/>
              <a:defRPr sz="4300"/>
            </a:lvl9pPr>
          </a:lstStyle>
          <a:p>
            <a:pPr lvl="0"/>
            <a:r>
              <a:rPr lang="en-US"/>
              <a:t>Click to edit Master text styles</a:t>
            </a:r>
          </a:p>
        </p:txBody>
      </p:sp>
      <p:sp>
        <p:nvSpPr>
          <p:cNvPr id="5" name="Date Placeholder 4"/>
          <p:cNvSpPr>
            <a:spLocks noGrp="1"/>
          </p:cNvSpPr>
          <p:nvPr>
            <p:ph type="dt" sz="half" idx="10"/>
          </p:nvPr>
        </p:nvSpPr>
        <p:spPr/>
        <p:txBody>
          <a:bodyPr/>
          <a:lstStyle/>
          <a:p>
            <a:fld id="{BBD9098F-1F8C-4B1D-82EA-D498D40FC945}" type="datetimeFigureOut">
              <a:rPr lang="en-US" smtClean="0"/>
              <a:pPr/>
              <a:t>3/10/26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40A1EB-18DC-4F80-A2C1-140A21A7CA2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886067" y="23042880"/>
            <a:ext cx="24140160" cy="2720342"/>
          </a:xfrm>
        </p:spPr>
        <p:txBody>
          <a:bodyPr anchor="b"/>
          <a:lstStyle>
            <a:lvl1pPr algn="l">
              <a:defRPr sz="9600" b="1"/>
            </a:lvl1pPr>
          </a:lstStyle>
          <a:p>
            <a:r>
              <a:rPr lang="en-US"/>
              <a:t>Click to edit Master title style</a:t>
            </a:r>
          </a:p>
        </p:txBody>
      </p:sp>
      <p:sp>
        <p:nvSpPr>
          <p:cNvPr id="3" name="Picture Placeholder 2"/>
          <p:cNvSpPr>
            <a:spLocks noGrp="1"/>
          </p:cNvSpPr>
          <p:nvPr>
            <p:ph type="pic" idx="1"/>
          </p:nvPr>
        </p:nvSpPr>
        <p:spPr>
          <a:xfrm>
            <a:off x="7886067" y="2941320"/>
            <a:ext cx="24140160" cy="19751040"/>
          </a:xfrm>
        </p:spPr>
        <p:txBody>
          <a:bodyPr/>
          <a:lstStyle>
            <a:lvl1pPr marL="0" indent="0">
              <a:buNone/>
              <a:defRPr sz="15400"/>
            </a:lvl1pPr>
            <a:lvl2pPr marL="2194582" indent="0">
              <a:buNone/>
              <a:defRPr sz="13400"/>
            </a:lvl2pPr>
            <a:lvl3pPr marL="4389164" indent="0">
              <a:buNone/>
              <a:defRPr sz="11500"/>
            </a:lvl3pPr>
            <a:lvl4pPr marL="6583746" indent="0">
              <a:buNone/>
              <a:defRPr sz="9600"/>
            </a:lvl4pPr>
            <a:lvl5pPr marL="8778328" indent="0">
              <a:buNone/>
              <a:defRPr sz="9600"/>
            </a:lvl5pPr>
            <a:lvl6pPr marL="10972910" indent="0">
              <a:buNone/>
              <a:defRPr sz="9600"/>
            </a:lvl6pPr>
            <a:lvl7pPr marL="13167492" indent="0">
              <a:buNone/>
              <a:defRPr sz="9600"/>
            </a:lvl7pPr>
            <a:lvl8pPr marL="15362074" indent="0">
              <a:buNone/>
              <a:defRPr sz="9600"/>
            </a:lvl8pPr>
            <a:lvl9pPr marL="17556656" indent="0">
              <a:buNone/>
              <a:defRPr sz="9600"/>
            </a:lvl9pPr>
          </a:lstStyle>
          <a:p>
            <a:endParaRPr lang="en-US"/>
          </a:p>
        </p:txBody>
      </p:sp>
      <p:sp>
        <p:nvSpPr>
          <p:cNvPr id="4" name="Text Placeholder 3"/>
          <p:cNvSpPr>
            <a:spLocks noGrp="1"/>
          </p:cNvSpPr>
          <p:nvPr>
            <p:ph type="body" sz="half" idx="2"/>
          </p:nvPr>
        </p:nvSpPr>
        <p:spPr>
          <a:xfrm>
            <a:off x="7886067" y="25763222"/>
            <a:ext cx="24140160" cy="3863338"/>
          </a:xfrm>
        </p:spPr>
        <p:txBody>
          <a:bodyPr/>
          <a:lstStyle>
            <a:lvl1pPr marL="0" indent="0">
              <a:buNone/>
              <a:defRPr sz="6700"/>
            </a:lvl1pPr>
            <a:lvl2pPr marL="2194582" indent="0">
              <a:buNone/>
              <a:defRPr sz="5800"/>
            </a:lvl2pPr>
            <a:lvl3pPr marL="4389164" indent="0">
              <a:buNone/>
              <a:defRPr sz="4800"/>
            </a:lvl3pPr>
            <a:lvl4pPr marL="6583746" indent="0">
              <a:buNone/>
              <a:defRPr sz="4300"/>
            </a:lvl4pPr>
            <a:lvl5pPr marL="8778328" indent="0">
              <a:buNone/>
              <a:defRPr sz="4300"/>
            </a:lvl5pPr>
            <a:lvl6pPr marL="10972910" indent="0">
              <a:buNone/>
              <a:defRPr sz="4300"/>
            </a:lvl6pPr>
            <a:lvl7pPr marL="13167492" indent="0">
              <a:buNone/>
              <a:defRPr sz="4300"/>
            </a:lvl7pPr>
            <a:lvl8pPr marL="15362074" indent="0">
              <a:buNone/>
              <a:defRPr sz="4300"/>
            </a:lvl8pPr>
            <a:lvl9pPr marL="17556656" indent="0">
              <a:buNone/>
              <a:defRPr sz="4300"/>
            </a:lvl9pPr>
          </a:lstStyle>
          <a:p>
            <a:pPr lvl="0"/>
            <a:r>
              <a:rPr lang="en-US"/>
              <a:t>Click to edit Master text styles</a:t>
            </a:r>
          </a:p>
        </p:txBody>
      </p:sp>
      <p:sp>
        <p:nvSpPr>
          <p:cNvPr id="5" name="Date Placeholder 4"/>
          <p:cNvSpPr>
            <a:spLocks noGrp="1"/>
          </p:cNvSpPr>
          <p:nvPr>
            <p:ph type="dt" sz="half" idx="10"/>
          </p:nvPr>
        </p:nvSpPr>
        <p:spPr/>
        <p:txBody>
          <a:bodyPr/>
          <a:lstStyle/>
          <a:p>
            <a:fld id="{BBD9098F-1F8C-4B1D-82EA-D498D40FC945}" type="datetimeFigureOut">
              <a:rPr lang="en-US" smtClean="0"/>
              <a:pPr/>
              <a:t>3/10/26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40A1EB-18DC-4F80-A2C1-140A21A7CA2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BD9098F-1F8C-4B1D-82EA-D498D40FC945}" type="datetimeFigureOut">
              <a:rPr lang="en-US" smtClean="0"/>
              <a:pPr/>
              <a:t>3/10/26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40A1EB-18DC-4F80-A2C1-140A21A7CA2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40014329" y="6324600"/>
            <a:ext cx="43453683" cy="1348206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653272" y="6324600"/>
            <a:ext cx="129690497" cy="1348206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BD9098F-1F8C-4B1D-82EA-D498D40FC945}" type="datetimeFigureOut">
              <a:rPr lang="en-US" smtClean="0"/>
              <a:pPr/>
              <a:t>3/10/26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40A1EB-18DC-4F80-A2C1-140A21A7CA2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11680" y="1318262"/>
            <a:ext cx="36210240" cy="5486400"/>
          </a:xfrm>
          <a:prstGeom prst="rect">
            <a:avLst/>
          </a:prstGeom>
        </p:spPr>
        <p:txBody>
          <a:bodyPr vert="horz" lIns="438912" tIns="219456" rIns="438912" bIns="219456" rtlCol="0" anchor="ctr">
            <a:normAutofit/>
          </a:bodyPr>
          <a:lstStyle/>
          <a:p>
            <a:r>
              <a:rPr lang="en-US"/>
              <a:t>Click to edit Master title style</a:t>
            </a:r>
          </a:p>
        </p:txBody>
      </p:sp>
      <p:sp>
        <p:nvSpPr>
          <p:cNvPr id="3" name="Text Placeholder 2"/>
          <p:cNvSpPr>
            <a:spLocks noGrp="1"/>
          </p:cNvSpPr>
          <p:nvPr>
            <p:ph type="body" idx="1"/>
          </p:nvPr>
        </p:nvSpPr>
        <p:spPr>
          <a:xfrm>
            <a:off x="2011680" y="7680963"/>
            <a:ext cx="36210240" cy="21724622"/>
          </a:xfrm>
          <a:prstGeom prst="rect">
            <a:avLst/>
          </a:prstGeom>
        </p:spPr>
        <p:txBody>
          <a:bodyPr vert="horz" lIns="438912" tIns="219456" rIns="438912" bIns="21945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011680" y="30510482"/>
            <a:ext cx="9387840" cy="1752600"/>
          </a:xfrm>
          <a:prstGeom prst="rect">
            <a:avLst/>
          </a:prstGeom>
        </p:spPr>
        <p:txBody>
          <a:bodyPr vert="horz" lIns="438912" tIns="219456" rIns="438912" bIns="219456" rtlCol="0" anchor="ctr"/>
          <a:lstStyle>
            <a:lvl1pPr algn="l">
              <a:defRPr sz="5800">
                <a:solidFill>
                  <a:schemeClr val="tx1">
                    <a:tint val="75000"/>
                  </a:schemeClr>
                </a:solidFill>
              </a:defRPr>
            </a:lvl1pPr>
          </a:lstStyle>
          <a:p>
            <a:fld id="{BBD9098F-1F8C-4B1D-82EA-D498D40FC945}" type="datetimeFigureOut">
              <a:rPr lang="en-US" smtClean="0"/>
              <a:pPr/>
              <a:t>3/10/26</a:t>
            </a:fld>
            <a:endParaRPr lang="en-US"/>
          </a:p>
        </p:txBody>
      </p:sp>
      <p:sp>
        <p:nvSpPr>
          <p:cNvPr id="5" name="Footer Placeholder 4"/>
          <p:cNvSpPr>
            <a:spLocks noGrp="1"/>
          </p:cNvSpPr>
          <p:nvPr>
            <p:ph type="ftr" sz="quarter" idx="3"/>
          </p:nvPr>
        </p:nvSpPr>
        <p:spPr>
          <a:xfrm>
            <a:off x="13746480" y="30510482"/>
            <a:ext cx="12740640" cy="1752600"/>
          </a:xfrm>
          <a:prstGeom prst="rect">
            <a:avLst/>
          </a:prstGeom>
        </p:spPr>
        <p:txBody>
          <a:bodyPr vert="horz" lIns="438912" tIns="219456" rIns="438912" bIns="219456" rtlCol="0" anchor="ctr"/>
          <a:lstStyle>
            <a:lvl1pPr algn="ctr">
              <a:defRPr sz="5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8834080" y="30510482"/>
            <a:ext cx="9387840" cy="1752600"/>
          </a:xfrm>
          <a:prstGeom prst="rect">
            <a:avLst/>
          </a:prstGeom>
        </p:spPr>
        <p:txBody>
          <a:bodyPr vert="horz" lIns="438912" tIns="219456" rIns="438912" bIns="219456" rtlCol="0" anchor="ctr"/>
          <a:lstStyle>
            <a:lvl1pPr algn="r">
              <a:defRPr sz="5800">
                <a:solidFill>
                  <a:schemeClr val="tx1">
                    <a:tint val="75000"/>
                  </a:schemeClr>
                </a:solidFill>
              </a:defRPr>
            </a:lvl1pPr>
          </a:lstStyle>
          <a:p>
            <a:fld id="{FF40A1EB-18DC-4F80-A2C1-140A21A7CA2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389164" rtl="0" eaLnBrk="1" latinLnBrk="0" hangingPunct="1">
        <a:spcBef>
          <a:spcPct val="0"/>
        </a:spcBef>
        <a:buNone/>
        <a:defRPr sz="21100" kern="1200">
          <a:solidFill>
            <a:schemeClr val="tx1"/>
          </a:solidFill>
          <a:latin typeface="+mj-lt"/>
          <a:ea typeface="+mj-ea"/>
          <a:cs typeface="+mj-cs"/>
        </a:defRPr>
      </a:lvl1pPr>
    </p:titleStyle>
    <p:bodyStyle>
      <a:lvl1pPr marL="1645936" indent="-1645936" algn="l" defTabSz="4389164" rtl="0" eaLnBrk="1" latinLnBrk="0" hangingPunct="1">
        <a:spcBef>
          <a:spcPct val="20000"/>
        </a:spcBef>
        <a:buFont typeface="Arial" pitchFamily="34" charset="0"/>
        <a:buChar char="•"/>
        <a:defRPr sz="15400" kern="1200">
          <a:solidFill>
            <a:schemeClr val="tx1"/>
          </a:solidFill>
          <a:latin typeface="+mn-lt"/>
          <a:ea typeface="+mn-ea"/>
          <a:cs typeface="+mn-cs"/>
        </a:defRPr>
      </a:lvl1pPr>
      <a:lvl2pPr marL="3566196" indent="-1371614" algn="l" defTabSz="4389164" rtl="0" eaLnBrk="1" latinLnBrk="0" hangingPunct="1">
        <a:spcBef>
          <a:spcPct val="20000"/>
        </a:spcBef>
        <a:buFont typeface="Arial" pitchFamily="34" charset="0"/>
        <a:buChar char="–"/>
        <a:defRPr sz="13400" kern="1200">
          <a:solidFill>
            <a:schemeClr val="tx1"/>
          </a:solidFill>
          <a:latin typeface="+mn-lt"/>
          <a:ea typeface="+mn-ea"/>
          <a:cs typeface="+mn-cs"/>
        </a:defRPr>
      </a:lvl2pPr>
      <a:lvl3pPr marL="5486455" indent="-1097291" algn="l" defTabSz="4389164" rtl="0" eaLnBrk="1" latinLnBrk="0" hangingPunct="1">
        <a:spcBef>
          <a:spcPct val="20000"/>
        </a:spcBef>
        <a:buFont typeface="Arial" pitchFamily="34" charset="0"/>
        <a:buChar char="•"/>
        <a:defRPr sz="11500" kern="1200">
          <a:solidFill>
            <a:schemeClr val="tx1"/>
          </a:solidFill>
          <a:latin typeface="+mn-lt"/>
          <a:ea typeface="+mn-ea"/>
          <a:cs typeface="+mn-cs"/>
        </a:defRPr>
      </a:lvl3pPr>
      <a:lvl4pPr marL="7681037" indent="-1097291" algn="l" defTabSz="4389164" rtl="0" eaLnBrk="1" latinLnBrk="0" hangingPunct="1">
        <a:spcBef>
          <a:spcPct val="20000"/>
        </a:spcBef>
        <a:buFont typeface="Arial" pitchFamily="34" charset="0"/>
        <a:buChar char="–"/>
        <a:defRPr sz="9600" kern="1200">
          <a:solidFill>
            <a:schemeClr val="tx1"/>
          </a:solidFill>
          <a:latin typeface="+mn-lt"/>
          <a:ea typeface="+mn-ea"/>
          <a:cs typeface="+mn-cs"/>
        </a:defRPr>
      </a:lvl4pPr>
      <a:lvl5pPr marL="9875619" indent="-1097291" algn="l" defTabSz="4389164" rtl="0" eaLnBrk="1" latinLnBrk="0" hangingPunct="1">
        <a:spcBef>
          <a:spcPct val="20000"/>
        </a:spcBef>
        <a:buFont typeface="Arial" pitchFamily="34" charset="0"/>
        <a:buChar char="»"/>
        <a:defRPr sz="9600" kern="1200">
          <a:solidFill>
            <a:schemeClr val="tx1"/>
          </a:solidFill>
          <a:latin typeface="+mn-lt"/>
          <a:ea typeface="+mn-ea"/>
          <a:cs typeface="+mn-cs"/>
        </a:defRPr>
      </a:lvl5pPr>
      <a:lvl6pPr marL="12070201" indent="-1097291" algn="l" defTabSz="4389164" rtl="0" eaLnBrk="1" latinLnBrk="0" hangingPunct="1">
        <a:spcBef>
          <a:spcPct val="20000"/>
        </a:spcBef>
        <a:buFont typeface="Arial" pitchFamily="34" charset="0"/>
        <a:buChar char="•"/>
        <a:defRPr sz="9600" kern="1200">
          <a:solidFill>
            <a:schemeClr val="tx1"/>
          </a:solidFill>
          <a:latin typeface="+mn-lt"/>
          <a:ea typeface="+mn-ea"/>
          <a:cs typeface="+mn-cs"/>
        </a:defRPr>
      </a:lvl6pPr>
      <a:lvl7pPr marL="14264783" indent="-1097291" algn="l" defTabSz="4389164" rtl="0" eaLnBrk="1" latinLnBrk="0" hangingPunct="1">
        <a:spcBef>
          <a:spcPct val="20000"/>
        </a:spcBef>
        <a:buFont typeface="Arial" pitchFamily="34" charset="0"/>
        <a:buChar char="•"/>
        <a:defRPr sz="9600" kern="1200">
          <a:solidFill>
            <a:schemeClr val="tx1"/>
          </a:solidFill>
          <a:latin typeface="+mn-lt"/>
          <a:ea typeface="+mn-ea"/>
          <a:cs typeface="+mn-cs"/>
        </a:defRPr>
      </a:lvl7pPr>
      <a:lvl8pPr marL="16459365" indent="-1097291" algn="l" defTabSz="4389164" rtl="0" eaLnBrk="1" latinLnBrk="0" hangingPunct="1">
        <a:spcBef>
          <a:spcPct val="20000"/>
        </a:spcBef>
        <a:buFont typeface="Arial" pitchFamily="34" charset="0"/>
        <a:buChar char="•"/>
        <a:defRPr sz="9600" kern="1200">
          <a:solidFill>
            <a:schemeClr val="tx1"/>
          </a:solidFill>
          <a:latin typeface="+mn-lt"/>
          <a:ea typeface="+mn-ea"/>
          <a:cs typeface="+mn-cs"/>
        </a:defRPr>
      </a:lvl8pPr>
      <a:lvl9pPr marL="18653947" indent="-1097291" algn="l" defTabSz="4389164" rtl="0" eaLnBrk="1" latinLnBrk="0" hangingPunct="1">
        <a:spcBef>
          <a:spcPct val="20000"/>
        </a:spcBef>
        <a:buFont typeface="Arial" pitchFamily="34" charset="0"/>
        <a:buChar char="•"/>
        <a:defRPr sz="9600" kern="1200">
          <a:solidFill>
            <a:schemeClr val="tx1"/>
          </a:solidFill>
          <a:latin typeface="+mn-lt"/>
          <a:ea typeface="+mn-ea"/>
          <a:cs typeface="+mn-cs"/>
        </a:defRPr>
      </a:lvl9pPr>
    </p:bodyStyle>
    <p:otherStyle>
      <a:defPPr>
        <a:defRPr lang="en-US"/>
      </a:defPPr>
      <a:lvl1pPr marL="0" algn="l" defTabSz="4389164" rtl="0" eaLnBrk="1" latinLnBrk="0" hangingPunct="1">
        <a:defRPr sz="8600" kern="1200">
          <a:solidFill>
            <a:schemeClr val="tx1"/>
          </a:solidFill>
          <a:latin typeface="+mn-lt"/>
          <a:ea typeface="+mn-ea"/>
          <a:cs typeface="+mn-cs"/>
        </a:defRPr>
      </a:lvl1pPr>
      <a:lvl2pPr marL="2194582" algn="l" defTabSz="4389164" rtl="0" eaLnBrk="1" latinLnBrk="0" hangingPunct="1">
        <a:defRPr sz="8600" kern="1200">
          <a:solidFill>
            <a:schemeClr val="tx1"/>
          </a:solidFill>
          <a:latin typeface="+mn-lt"/>
          <a:ea typeface="+mn-ea"/>
          <a:cs typeface="+mn-cs"/>
        </a:defRPr>
      </a:lvl2pPr>
      <a:lvl3pPr marL="4389164" algn="l" defTabSz="4389164" rtl="0" eaLnBrk="1" latinLnBrk="0" hangingPunct="1">
        <a:defRPr sz="8600" kern="1200">
          <a:solidFill>
            <a:schemeClr val="tx1"/>
          </a:solidFill>
          <a:latin typeface="+mn-lt"/>
          <a:ea typeface="+mn-ea"/>
          <a:cs typeface="+mn-cs"/>
        </a:defRPr>
      </a:lvl3pPr>
      <a:lvl4pPr marL="6583746" algn="l" defTabSz="4389164" rtl="0" eaLnBrk="1" latinLnBrk="0" hangingPunct="1">
        <a:defRPr sz="8600" kern="1200">
          <a:solidFill>
            <a:schemeClr val="tx1"/>
          </a:solidFill>
          <a:latin typeface="+mn-lt"/>
          <a:ea typeface="+mn-ea"/>
          <a:cs typeface="+mn-cs"/>
        </a:defRPr>
      </a:lvl4pPr>
      <a:lvl5pPr marL="8778328" algn="l" defTabSz="4389164" rtl="0" eaLnBrk="1" latinLnBrk="0" hangingPunct="1">
        <a:defRPr sz="8600" kern="1200">
          <a:solidFill>
            <a:schemeClr val="tx1"/>
          </a:solidFill>
          <a:latin typeface="+mn-lt"/>
          <a:ea typeface="+mn-ea"/>
          <a:cs typeface="+mn-cs"/>
        </a:defRPr>
      </a:lvl5pPr>
      <a:lvl6pPr marL="10972910" algn="l" defTabSz="4389164" rtl="0" eaLnBrk="1" latinLnBrk="0" hangingPunct="1">
        <a:defRPr sz="8600" kern="1200">
          <a:solidFill>
            <a:schemeClr val="tx1"/>
          </a:solidFill>
          <a:latin typeface="+mn-lt"/>
          <a:ea typeface="+mn-ea"/>
          <a:cs typeface="+mn-cs"/>
        </a:defRPr>
      </a:lvl6pPr>
      <a:lvl7pPr marL="13167492" algn="l" defTabSz="4389164" rtl="0" eaLnBrk="1" latinLnBrk="0" hangingPunct="1">
        <a:defRPr sz="8600" kern="1200">
          <a:solidFill>
            <a:schemeClr val="tx1"/>
          </a:solidFill>
          <a:latin typeface="+mn-lt"/>
          <a:ea typeface="+mn-ea"/>
          <a:cs typeface="+mn-cs"/>
        </a:defRPr>
      </a:lvl7pPr>
      <a:lvl8pPr marL="15362074" algn="l" defTabSz="4389164" rtl="0" eaLnBrk="1" latinLnBrk="0" hangingPunct="1">
        <a:defRPr sz="8600" kern="1200">
          <a:solidFill>
            <a:schemeClr val="tx1"/>
          </a:solidFill>
          <a:latin typeface="+mn-lt"/>
          <a:ea typeface="+mn-ea"/>
          <a:cs typeface="+mn-cs"/>
        </a:defRPr>
      </a:lvl8pPr>
      <a:lvl9pPr marL="17556656" algn="l" defTabSz="4389164"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g"/><Relationship Id="rId7" Type="http://schemas.openxmlformats.org/officeDocument/2006/relationships/image" Target="../media/image6.tiff"/><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tiff"/><Relationship Id="rId4" Type="http://schemas.openxmlformats.org/officeDocument/2006/relationships/image" Target="../media/image3.tiff"/><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ext Box 69">
            <a:extLst>
              <a:ext uri="{FF2B5EF4-FFF2-40B4-BE49-F238E27FC236}">
                <a16:creationId xmlns:a16="http://schemas.microsoft.com/office/drawing/2014/main" id="{D6D0CEB7-9278-7E42-96FC-DF2920410197}"/>
              </a:ext>
            </a:extLst>
          </p:cNvPr>
          <p:cNvSpPr txBox="1">
            <a:spLocks noChangeArrowheads="1"/>
          </p:cNvSpPr>
          <p:nvPr/>
        </p:nvSpPr>
        <p:spPr bwMode="auto">
          <a:xfrm>
            <a:off x="10744200" y="7072963"/>
            <a:ext cx="9045819" cy="19082147"/>
          </a:xfrm>
          <a:prstGeom prst="rect">
            <a:avLst/>
          </a:prstGeom>
          <a:noFill/>
          <a:ln w="9525">
            <a:noFill/>
            <a:miter lim="800000"/>
            <a:headEnd/>
            <a:tailEnd/>
          </a:ln>
        </p:spPr>
        <p:txBody>
          <a:bodyPr wrap="square">
            <a:spAutoFit/>
          </a:bodyPr>
          <a:lstStyle/>
          <a:p>
            <a:pPr defTabSz="5851584" eaLnBrk="0" hangingPunct="0"/>
            <a:r>
              <a:rPr lang="en-US" sz="5400" b="1" dirty="0">
                <a:latin typeface="Arial" panose="020B0604020202020204" pitchFamily="34" charset="0"/>
                <a:cs typeface="Arial" panose="020B0604020202020204" pitchFamily="34" charset="0"/>
              </a:rPr>
              <a:t>Insert your section title </a:t>
            </a:r>
          </a:p>
          <a:p>
            <a:pPr defTabSz="5851584" eaLnBrk="0" hangingPunct="0"/>
            <a:endParaRPr lang="en-US" sz="2800" dirty="0">
              <a:latin typeface="Arial" panose="020B0604020202020204" pitchFamily="34" charset="0"/>
              <a:cs typeface="Arial" panose="020B0604020202020204" pitchFamily="34" charset="0"/>
            </a:endParaRPr>
          </a:p>
          <a:p>
            <a:pPr defTabSz="5851584" eaLnBrk="0" hangingPunct="0"/>
            <a:r>
              <a:rPr lang="en-US" sz="3200" dirty="0">
                <a:latin typeface="Arial" panose="020B0604020202020204" pitchFamily="34" charset="0"/>
                <a:cs typeface="Arial" panose="020B0604020202020204" pitchFamily="34" charset="0"/>
              </a:rPr>
              <a:t>‘they walked off together, Alice heard the King say in a low voice,  to the company generally, 'You are all pardoned.' 'Come, THAT'S a good  thing!' she said to herself, for she had felt quite unhappy at the  number of executions the Queen had ordered.</a:t>
            </a:r>
          </a:p>
          <a:p>
            <a:pPr defTabSz="5851584" eaLnBrk="0" hangingPunct="0"/>
            <a:endParaRPr lang="en-US" sz="3200" dirty="0">
              <a:latin typeface="Arial" panose="020B0604020202020204" pitchFamily="34" charset="0"/>
              <a:cs typeface="Arial" panose="020B0604020202020204" pitchFamily="34" charset="0"/>
            </a:endParaRPr>
          </a:p>
          <a:p>
            <a:pPr defTabSz="5851584" eaLnBrk="0" hangingPunct="0"/>
            <a:endParaRPr lang="en-US" sz="3200" dirty="0">
              <a:latin typeface="Arial" panose="020B0604020202020204" pitchFamily="34" charset="0"/>
              <a:cs typeface="Arial" panose="020B0604020202020204" pitchFamily="34" charset="0"/>
            </a:endParaRPr>
          </a:p>
          <a:p>
            <a:pPr defTabSz="5851584" eaLnBrk="0" hangingPunct="0"/>
            <a:endParaRPr lang="en-US" sz="3200" dirty="0">
              <a:latin typeface="Arial" panose="020B0604020202020204" pitchFamily="34" charset="0"/>
              <a:cs typeface="Arial" panose="020B0604020202020204" pitchFamily="34" charset="0"/>
            </a:endParaRPr>
          </a:p>
          <a:p>
            <a:pPr defTabSz="5851584" eaLnBrk="0" hangingPunct="0"/>
            <a:endParaRPr lang="en-US" sz="3200" dirty="0">
              <a:latin typeface="Arial" panose="020B0604020202020204" pitchFamily="34" charset="0"/>
              <a:cs typeface="Arial" panose="020B0604020202020204" pitchFamily="34" charset="0"/>
            </a:endParaRPr>
          </a:p>
          <a:p>
            <a:pPr defTabSz="5851584" eaLnBrk="0" hangingPunct="0"/>
            <a:endParaRPr lang="en-US" sz="3200" dirty="0">
              <a:latin typeface="Arial" panose="020B0604020202020204" pitchFamily="34" charset="0"/>
              <a:cs typeface="Arial" panose="020B0604020202020204" pitchFamily="34" charset="0"/>
            </a:endParaRPr>
          </a:p>
          <a:p>
            <a:pPr defTabSz="5851584" eaLnBrk="0" hangingPunct="0"/>
            <a:endParaRPr lang="en-US" sz="3200" dirty="0">
              <a:latin typeface="Arial" panose="020B0604020202020204" pitchFamily="34" charset="0"/>
              <a:cs typeface="Arial" panose="020B0604020202020204" pitchFamily="34" charset="0"/>
            </a:endParaRPr>
          </a:p>
          <a:p>
            <a:pPr defTabSz="5851584" eaLnBrk="0" hangingPunct="0"/>
            <a:endParaRPr lang="en-US" sz="3200" dirty="0">
              <a:latin typeface="Arial" panose="020B0604020202020204" pitchFamily="34" charset="0"/>
              <a:cs typeface="Arial" panose="020B0604020202020204" pitchFamily="34" charset="0"/>
            </a:endParaRPr>
          </a:p>
          <a:p>
            <a:pPr defTabSz="5851584" eaLnBrk="0" hangingPunct="0"/>
            <a:endParaRPr lang="en-US" sz="3200" dirty="0">
              <a:latin typeface="Arial" panose="020B0604020202020204" pitchFamily="34" charset="0"/>
              <a:cs typeface="Arial" panose="020B0604020202020204" pitchFamily="34" charset="0"/>
            </a:endParaRPr>
          </a:p>
          <a:p>
            <a:pPr defTabSz="5851584" eaLnBrk="0" hangingPunct="0"/>
            <a:endParaRPr lang="en-US" sz="3200" dirty="0">
              <a:latin typeface="Arial" panose="020B0604020202020204" pitchFamily="34" charset="0"/>
              <a:cs typeface="Arial" panose="020B0604020202020204" pitchFamily="34" charset="0"/>
            </a:endParaRPr>
          </a:p>
          <a:p>
            <a:pPr defTabSz="5851584" eaLnBrk="0" hangingPunct="0"/>
            <a:endParaRPr lang="en-US" sz="3200" dirty="0">
              <a:latin typeface="Arial" panose="020B0604020202020204" pitchFamily="34" charset="0"/>
              <a:cs typeface="Arial" panose="020B0604020202020204" pitchFamily="34" charset="0"/>
            </a:endParaRPr>
          </a:p>
          <a:p>
            <a:pPr defTabSz="5851584" eaLnBrk="0" hangingPunct="0"/>
            <a:endParaRPr lang="en-US" sz="3200" dirty="0">
              <a:latin typeface="Arial" panose="020B0604020202020204" pitchFamily="34" charset="0"/>
              <a:cs typeface="Arial" panose="020B0604020202020204" pitchFamily="34" charset="0"/>
            </a:endParaRPr>
          </a:p>
          <a:p>
            <a:pPr defTabSz="5851584" eaLnBrk="0" hangingPunct="0"/>
            <a:endParaRPr lang="en-US" sz="3200" dirty="0">
              <a:latin typeface="Arial" panose="020B0604020202020204" pitchFamily="34" charset="0"/>
              <a:cs typeface="Arial" panose="020B0604020202020204" pitchFamily="34" charset="0"/>
            </a:endParaRPr>
          </a:p>
          <a:p>
            <a:pPr defTabSz="5851584" eaLnBrk="0" hangingPunct="0"/>
            <a:endParaRPr lang="en-US" sz="3200" dirty="0">
              <a:latin typeface="Arial" panose="020B0604020202020204" pitchFamily="34" charset="0"/>
              <a:cs typeface="Arial" panose="020B0604020202020204" pitchFamily="34" charset="0"/>
            </a:endParaRPr>
          </a:p>
          <a:p>
            <a:pPr defTabSz="5851584" eaLnBrk="0" hangingPunct="0"/>
            <a:r>
              <a:rPr lang="en-US" sz="3200" dirty="0">
                <a:latin typeface="Arial" panose="020B0604020202020204" pitchFamily="34" charset="0"/>
                <a:cs typeface="Arial" panose="020B0604020202020204" pitchFamily="34" charset="0"/>
              </a:rPr>
              <a:t>They very soon came upon a Gryphon, lying fast asleep in the sun.  (IF you don't know what a Gryphon is, look at the picture.) 'Up, lazy  thing!' said the Queen, 'and take this young lady to see the Mock  Turtle, and to hear his history. I must go back and see after some  executions I have ordered'; and she walked off, leaving Alice alone with  the Gryphon. Alice did not quite like the look of the creature, but on  the whole she thought it would be quite as safe to stay with it as to go  after that savage Queen: so she waited.</a:t>
            </a:r>
          </a:p>
          <a:p>
            <a:pPr defTabSz="5851584" eaLnBrk="0" hangingPunct="0"/>
            <a:endParaRPr lang="en-US" sz="3200" dirty="0">
              <a:latin typeface="Arial" panose="020B0604020202020204" pitchFamily="34" charset="0"/>
              <a:cs typeface="Arial" panose="020B0604020202020204" pitchFamily="34" charset="0"/>
            </a:endParaRPr>
          </a:p>
          <a:p>
            <a:pPr defTabSz="5851584" eaLnBrk="0" hangingPunct="0"/>
            <a:r>
              <a:rPr lang="en-US" sz="3200" dirty="0">
                <a:latin typeface="Arial" panose="020B0604020202020204" pitchFamily="34" charset="0"/>
                <a:cs typeface="Arial" panose="020B0604020202020204" pitchFamily="34" charset="0"/>
              </a:rPr>
              <a:t>The Gryphon sat up and rubbed its eyes: then it watched the Queen till  she was out of sight: then it chuckled. 'What fun!' said the Gryphon,  half to itself, half to Alice.</a:t>
            </a:r>
          </a:p>
        </p:txBody>
      </p:sp>
      <p:sp>
        <p:nvSpPr>
          <p:cNvPr id="3" name="Rectangle 2">
            <a:extLst>
              <a:ext uri="{FF2B5EF4-FFF2-40B4-BE49-F238E27FC236}">
                <a16:creationId xmlns:a16="http://schemas.microsoft.com/office/drawing/2014/main" id="{743AFB4E-B57C-5D48-96B9-385C69431B5C}"/>
              </a:ext>
            </a:extLst>
          </p:cNvPr>
          <p:cNvSpPr/>
          <p:nvPr/>
        </p:nvSpPr>
        <p:spPr>
          <a:xfrm>
            <a:off x="977900" y="4267203"/>
            <a:ext cx="38318701" cy="1984137"/>
          </a:xfrm>
          <a:prstGeom prst="rect">
            <a:avLst/>
          </a:prstGeom>
          <a:solidFill>
            <a:srgbClr val="C7C7C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1244771" y="5714051"/>
            <a:ext cx="38302857" cy="400110"/>
          </a:xfrm>
          <a:prstGeom prst="rect">
            <a:avLst/>
          </a:prstGeom>
          <a:noFill/>
        </p:spPr>
        <p:txBody>
          <a:bodyPr wrap="square">
            <a:spAutoFit/>
          </a:bodyPr>
          <a:lstStyle/>
          <a:p>
            <a:pPr algn="just" eaLnBrk="0" hangingPunct="0">
              <a:defRPr/>
            </a:pPr>
            <a:r>
              <a:rPr lang="en-US" sz="2000" baseline="30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Information can go here  | </a:t>
            </a:r>
            <a:r>
              <a:rPr lang="en-US" sz="2000" baseline="30000" dirty="0">
                <a:solidFill>
                  <a:prstClr val="black"/>
                </a:solidFill>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Information can go here  </a:t>
            </a:r>
          </a:p>
        </p:txBody>
      </p:sp>
      <p:sp>
        <p:nvSpPr>
          <p:cNvPr id="7" name="TextBox 6"/>
          <p:cNvSpPr txBox="1"/>
          <p:nvPr/>
        </p:nvSpPr>
        <p:spPr>
          <a:xfrm>
            <a:off x="6400800" y="1381542"/>
            <a:ext cx="31115000" cy="2123658"/>
          </a:xfrm>
          <a:prstGeom prst="rect">
            <a:avLst/>
          </a:prstGeom>
          <a:noFill/>
          <a:ln>
            <a:noFill/>
          </a:ln>
        </p:spPr>
        <p:txBody>
          <a:bodyPr wrap="square">
            <a:spAutoFit/>
          </a:bodyPr>
          <a:lstStyle/>
          <a:p>
            <a:pPr eaLnBrk="0" hangingPunct="0">
              <a:defRPr/>
            </a:pPr>
            <a:r>
              <a:rPr lang="en-US" sz="6600" b="1" dirty="0">
                <a:latin typeface="Arial" panose="020B0604020202020204" pitchFamily="34" charset="0"/>
                <a:cs typeface="Arial" panose="020B0604020202020204" pitchFamily="34" charset="0"/>
              </a:rPr>
              <a:t>Design and </a:t>
            </a:r>
            <a:r>
              <a:rPr lang="en-CA" sz="6600" b="1" dirty="0" err="1">
                <a:latin typeface="Arial" panose="020B0604020202020204" pitchFamily="34" charset="0"/>
                <a:cs typeface="Arial" panose="020B0604020202020204" pitchFamily="34" charset="0"/>
              </a:rPr>
              <a:t>nam</a:t>
            </a:r>
            <a:r>
              <a:rPr lang="en-CA" sz="6600" b="1" dirty="0">
                <a:latin typeface="Arial" panose="020B0604020202020204" pitchFamily="34" charset="0"/>
                <a:cs typeface="Arial" panose="020B0604020202020204" pitchFamily="34" charset="0"/>
              </a:rPr>
              <a:t> </a:t>
            </a:r>
            <a:r>
              <a:rPr lang="en-CA" sz="6600" b="1" dirty="0" err="1">
                <a:latin typeface="Arial" panose="020B0604020202020204" pitchFamily="34" charset="0"/>
                <a:cs typeface="Arial" panose="020B0604020202020204" pitchFamily="34" charset="0"/>
              </a:rPr>
              <a:t>molestie</a:t>
            </a:r>
            <a:r>
              <a:rPr lang="en-CA" sz="6600" b="1" dirty="0">
                <a:latin typeface="Arial" panose="020B0604020202020204" pitchFamily="34" charset="0"/>
                <a:cs typeface="Arial" panose="020B0604020202020204" pitchFamily="34" charset="0"/>
              </a:rPr>
              <a:t> </a:t>
            </a:r>
            <a:r>
              <a:rPr lang="en-CA" sz="6600" b="1" dirty="0" err="1">
                <a:latin typeface="Arial" panose="020B0604020202020204" pitchFamily="34" charset="0"/>
                <a:cs typeface="Arial" panose="020B0604020202020204" pitchFamily="34" charset="0"/>
              </a:rPr>
              <a:t>tortor</a:t>
            </a:r>
            <a:r>
              <a:rPr lang="en-CA" sz="6600" b="1" dirty="0">
                <a:latin typeface="Arial" panose="020B0604020202020204" pitchFamily="34" charset="0"/>
                <a:cs typeface="Arial" panose="020B0604020202020204" pitchFamily="34" charset="0"/>
              </a:rPr>
              <a:t> </a:t>
            </a:r>
            <a:r>
              <a:rPr lang="en-CA" sz="6600" b="1" dirty="0" err="1">
                <a:latin typeface="Arial" panose="020B0604020202020204" pitchFamily="34" charset="0"/>
                <a:cs typeface="Arial" panose="020B0604020202020204" pitchFamily="34" charset="0"/>
              </a:rPr>
              <a:t>quis</a:t>
            </a:r>
            <a:r>
              <a:rPr lang="en-CA" sz="6600" b="1" dirty="0">
                <a:latin typeface="Arial" panose="020B0604020202020204" pitchFamily="34" charset="0"/>
                <a:cs typeface="Arial" panose="020B0604020202020204" pitchFamily="34" charset="0"/>
              </a:rPr>
              <a:t> </a:t>
            </a:r>
            <a:r>
              <a:rPr lang="en-CA" sz="6600" b="1" dirty="0" err="1">
                <a:latin typeface="Arial" panose="020B0604020202020204" pitchFamily="34" charset="0"/>
                <a:cs typeface="Arial" panose="020B0604020202020204" pitchFamily="34" charset="0"/>
              </a:rPr>
              <a:t>pretium</a:t>
            </a:r>
            <a:r>
              <a:rPr lang="en-CA" sz="6600" b="1" dirty="0">
                <a:latin typeface="Arial" panose="020B0604020202020204" pitchFamily="34" charset="0"/>
                <a:cs typeface="Arial" panose="020B0604020202020204" pitchFamily="34" charset="0"/>
              </a:rPr>
              <a:t> </a:t>
            </a:r>
            <a:r>
              <a:rPr lang="en-CA" sz="6600" b="1" dirty="0" err="1">
                <a:latin typeface="Arial" panose="020B0604020202020204" pitchFamily="34" charset="0"/>
                <a:cs typeface="Arial" panose="020B0604020202020204" pitchFamily="34" charset="0"/>
              </a:rPr>
              <a:t>vulputate</a:t>
            </a:r>
            <a:r>
              <a:rPr lang="en-CA" sz="6600" b="1" dirty="0">
                <a:latin typeface="Arial" panose="020B0604020202020204" pitchFamily="34" charset="0"/>
                <a:cs typeface="Arial" panose="020B0604020202020204" pitchFamily="34" charset="0"/>
              </a:rPr>
              <a:t>. Cras dolor </a:t>
            </a:r>
            <a:r>
              <a:rPr lang="en-CA" sz="6600" b="1" dirty="0" err="1">
                <a:latin typeface="Arial" panose="020B0604020202020204" pitchFamily="34" charset="0"/>
                <a:cs typeface="Arial" panose="020B0604020202020204" pitchFamily="34" charset="0"/>
              </a:rPr>
              <a:t>nisl</a:t>
            </a:r>
            <a:r>
              <a:rPr lang="en-CA" sz="6600" b="1" dirty="0">
                <a:latin typeface="Arial" panose="020B0604020202020204" pitchFamily="34" charset="0"/>
                <a:cs typeface="Arial" panose="020B0604020202020204" pitchFamily="34" charset="0"/>
              </a:rPr>
              <a:t>, </a:t>
            </a:r>
            <a:r>
              <a:rPr lang="en-CA" sz="6600" b="1" dirty="0" err="1">
                <a:latin typeface="Arial" panose="020B0604020202020204" pitchFamily="34" charset="0"/>
                <a:cs typeface="Arial" panose="020B0604020202020204" pitchFamily="34" charset="0"/>
              </a:rPr>
              <a:t>consectetur</a:t>
            </a:r>
            <a:r>
              <a:rPr lang="en-CA" sz="6600" b="1" dirty="0">
                <a:latin typeface="Arial" panose="020B0604020202020204" pitchFamily="34" charset="0"/>
                <a:cs typeface="Arial" panose="020B0604020202020204" pitchFamily="34" charset="0"/>
              </a:rPr>
              <a:t> et </a:t>
            </a:r>
            <a:r>
              <a:rPr lang="en-CA" sz="6600" b="1" dirty="0" err="1">
                <a:latin typeface="Arial" panose="020B0604020202020204" pitchFamily="34" charset="0"/>
                <a:cs typeface="Arial" panose="020B0604020202020204" pitchFamily="34" charset="0"/>
              </a:rPr>
              <a:t>tincidunt</a:t>
            </a:r>
            <a:r>
              <a:rPr lang="en-CA" sz="6600" b="1" dirty="0">
                <a:latin typeface="Arial" panose="020B0604020202020204" pitchFamily="34" charset="0"/>
                <a:cs typeface="Arial" panose="020B0604020202020204" pitchFamily="34" charset="0"/>
              </a:rPr>
              <a:t> </a:t>
            </a:r>
            <a:r>
              <a:rPr lang="en-CA" sz="6600" b="1" dirty="0" err="1">
                <a:latin typeface="Arial" panose="020B0604020202020204" pitchFamily="34" charset="0"/>
                <a:cs typeface="Arial" panose="020B0604020202020204" pitchFamily="34" charset="0"/>
              </a:rPr>
              <a:t>sed</a:t>
            </a:r>
            <a:r>
              <a:rPr lang="en-CA" sz="6600" b="1" dirty="0">
                <a:latin typeface="Arial" panose="020B0604020202020204" pitchFamily="34" charset="0"/>
                <a:cs typeface="Arial" panose="020B0604020202020204" pitchFamily="34" charset="0"/>
              </a:rPr>
              <a:t>, </a:t>
            </a:r>
            <a:r>
              <a:rPr lang="en-CA" sz="6600" b="1" dirty="0" err="1">
                <a:latin typeface="Arial" panose="020B0604020202020204" pitchFamily="34" charset="0"/>
                <a:cs typeface="Arial" panose="020B0604020202020204" pitchFamily="34" charset="0"/>
              </a:rPr>
              <a:t>tincidunt</a:t>
            </a:r>
            <a:r>
              <a:rPr lang="en-CA" sz="6600" b="1" dirty="0">
                <a:latin typeface="Arial" panose="020B0604020202020204" pitchFamily="34" charset="0"/>
                <a:cs typeface="Arial" panose="020B0604020202020204" pitchFamily="34" charset="0"/>
              </a:rPr>
              <a:t> in lorem. </a:t>
            </a:r>
            <a:endParaRPr lang="en-US" sz="6600" b="1" dirty="0">
              <a:latin typeface="Arial" panose="020B0604020202020204" pitchFamily="34" charset="0"/>
              <a:cs typeface="Arial" panose="020B0604020202020204" pitchFamily="34" charset="0"/>
            </a:endParaRPr>
          </a:p>
        </p:txBody>
      </p:sp>
      <p:sp>
        <p:nvSpPr>
          <p:cNvPr id="21" name="Text Box 69"/>
          <p:cNvSpPr txBox="1">
            <a:spLocks noChangeArrowheads="1"/>
          </p:cNvSpPr>
          <p:nvPr/>
        </p:nvSpPr>
        <p:spPr bwMode="auto">
          <a:xfrm>
            <a:off x="977900" y="7113242"/>
            <a:ext cx="9162313" cy="13172837"/>
          </a:xfrm>
          <a:prstGeom prst="rect">
            <a:avLst/>
          </a:prstGeom>
          <a:solidFill>
            <a:schemeClr val="bg1"/>
          </a:solidFill>
          <a:ln w="9525">
            <a:noFill/>
            <a:miter lim="800000"/>
            <a:headEnd/>
            <a:tailEnd/>
          </a:ln>
        </p:spPr>
        <p:txBody>
          <a:bodyPr wrap="square">
            <a:spAutoFit/>
          </a:bodyPr>
          <a:lstStyle/>
          <a:p>
            <a:pPr defTabSz="5851584" eaLnBrk="0" hangingPunct="0"/>
            <a:r>
              <a:rPr lang="en-US" sz="5400" b="1" dirty="0">
                <a:latin typeface="Arial" panose="020B0604020202020204" pitchFamily="34" charset="0"/>
                <a:cs typeface="Arial" panose="020B0604020202020204" pitchFamily="34" charset="0"/>
              </a:rPr>
              <a:t>Insert your section title </a:t>
            </a:r>
          </a:p>
          <a:p>
            <a:pPr defTabSz="5851584" eaLnBrk="0" hangingPunct="0"/>
            <a:endParaRPr lang="en-US" sz="2800" dirty="0">
              <a:latin typeface="Arial" panose="020B0604020202020204" pitchFamily="34" charset="0"/>
              <a:cs typeface="Arial" panose="020B0604020202020204" pitchFamily="34" charset="0"/>
            </a:endParaRPr>
          </a:p>
          <a:p>
            <a:pPr defTabSz="5851584" eaLnBrk="0" hangingPunct="0"/>
            <a:r>
              <a:rPr lang="en-US" sz="3200" dirty="0">
                <a:latin typeface="Arial" panose="020B0604020202020204" pitchFamily="34" charset="0"/>
                <a:cs typeface="Arial" panose="020B0604020202020204" pitchFamily="34" charset="0"/>
              </a:rPr>
              <a:t>‘they walked off together, Alice heard the King say in a low voice,  to the company generally, 'You are all pardoned.' 'Come, THAT'S a good  thing!' she said to herself, for she had felt quite unhappy at the  number of executions the Queen had ordered.</a:t>
            </a:r>
          </a:p>
          <a:p>
            <a:pPr defTabSz="5851584" eaLnBrk="0" hangingPunct="0"/>
            <a:endParaRPr lang="en-US" sz="3200" dirty="0">
              <a:latin typeface="Arial" panose="020B0604020202020204" pitchFamily="34" charset="0"/>
              <a:cs typeface="Arial" panose="020B0604020202020204" pitchFamily="34" charset="0"/>
            </a:endParaRPr>
          </a:p>
          <a:p>
            <a:pPr defTabSz="5851584" eaLnBrk="0" hangingPunct="0"/>
            <a:r>
              <a:rPr lang="en-US" sz="3200" dirty="0">
                <a:latin typeface="Arial" panose="020B0604020202020204" pitchFamily="34" charset="0"/>
                <a:cs typeface="Arial" panose="020B0604020202020204" pitchFamily="34" charset="0"/>
              </a:rPr>
              <a:t>They very soon came upon a Gryphon, lying fast asleep in the sun.  (IF you don't know what a Gryphon is, look at the picture.) 'Up, lazy  thing!' said the Queen, 'and take this young lady to see the Mock  Turtle, and to hear his history. I must go back and see after some  executions I have ordered'; and she walked off, leaving Alice alone with  the Gryphon. Alice did not quite like the look of the creature, but on  the whole she thought it would be quite as safe to stay with it as to go  after that savage Queen: so she waited.</a:t>
            </a:r>
          </a:p>
          <a:p>
            <a:pPr defTabSz="5851584" eaLnBrk="0" hangingPunct="0"/>
            <a:endParaRPr lang="en-US" sz="3200" dirty="0">
              <a:latin typeface="Arial" panose="020B0604020202020204" pitchFamily="34" charset="0"/>
              <a:cs typeface="Arial" panose="020B0604020202020204" pitchFamily="34" charset="0"/>
            </a:endParaRPr>
          </a:p>
          <a:p>
            <a:pPr defTabSz="5851584" eaLnBrk="0" hangingPunct="0"/>
            <a:r>
              <a:rPr lang="en-US" sz="3200" dirty="0">
                <a:latin typeface="Arial" panose="020B0604020202020204" pitchFamily="34" charset="0"/>
                <a:cs typeface="Arial" panose="020B0604020202020204" pitchFamily="34" charset="0"/>
              </a:rPr>
              <a:t>The Gryphon sat up and rubbed its eyes: then it watched the Queen till  she was out of sight: then it chuckled. 'What fun!' said the Gryphon,  half to itself, half to Alice.</a:t>
            </a:r>
          </a:p>
        </p:txBody>
      </p:sp>
      <p:sp>
        <p:nvSpPr>
          <p:cNvPr id="38" name="Rectangle 37"/>
          <p:cNvSpPr/>
          <p:nvPr/>
        </p:nvSpPr>
        <p:spPr>
          <a:xfrm>
            <a:off x="34615946" y="31890152"/>
            <a:ext cx="3179254" cy="707886"/>
          </a:xfrm>
          <a:prstGeom prst="rect">
            <a:avLst/>
          </a:prstGeom>
        </p:spPr>
        <p:txBody>
          <a:bodyPr wrap="square">
            <a:spAutoFit/>
          </a:bodyPr>
          <a:lstStyle/>
          <a:p>
            <a:pPr defTabSz="5851584" eaLnBrk="0" hangingPunct="0"/>
            <a:r>
              <a:rPr lang="en-CA" sz="2000" dirty="0">
                <a:latin typeface="Arial" panose="020B0604020202020204" pitchFamily="34" charset="0"/>
                <a:cs typeface="Arial" panose="020B0604020202020204" pitchFamily="34" charset="0"/>
              </a:rPr>
              <a:t>Funding provided by the </a:t>
            </a:r>
            <a:br>
              <a:rPr lang="en-CA" sz="2000" dirty="0">
                <a:latin typeface="Arial" panose="020B0604020202020204" pitchFamily="34" charset="0"/>
                <a:cs typeface="Arial" panose="020B0604020202020204" pitchFamily="34" charset="0"/>
              </a:rPr>
            </a:br>
            <a:r>
              <a:rPr lang="en-CA" sz="2000" dirty="0">
                <a:latin typeface="Arial" panose="020B0604020202020204" pitchFamily="34" charset="0"/>
                <a:cs typeface="Arial" panose="020B0604020202020204" pitchFamily="34" charset="0"/>
              </a:rPr>
              <a:t>Government of Ontario.</a:t>
            </a:r>
            <a:endParaRPr lang="en-US" sz="2000" dirty="0">
              <a:latin typeface="Arial" panose="020B0604020202020204" pitchFamily="34" charset="0"/>
              <a:cs typeface="Arial" panose="020B0604020202020204" pitchFamily="34" charset="0"/>
            </a:endParaRPr>
          </a:p>
        </p:txBody>
      </p:sp>
      <p:cxnSp>
        <p:nvCxnSpPr>
          <p:cNvPr id="41" name="Straight Connector 40">
            <a:extLst>
              <a:ext uri="{FF2B5EF4-FFF2-40B4-BE49-F238E27FC236}">
                <a16:creationId xmlns:a16="http://schemas.microsoft.com/office/drawing/2014/main" id="{F42B3E9B-4107-9B4A-B92E-C08DA93B38A6}"/>
              </a:ext>
            </a:extLst>
          </p:cNvPr>
          <p:cNvCxnSpPr>
            <a:cxnSpLocks/>
          </p:cNvCxnSpPr>
          <p:nvPr/>
        </p:nvCxnSpPr>
        <p:spPr>
          <a:xfrm>
            <a:off x="1066800" y="31688834"/>
            <a:ext cx="38188900" cy="10368"/>
          </a:xfrm>
          <a:prstGeom prst="line">
            <a:avLst/>
          </a:prstGeom>
          <a:ln w="50800">
            <a:solidFill>
              <a:srgbClr val="65BC45"/>
            </a:solidFill>
          </a:ln>
        </p:spPr>
        <p:style>
          <a:lnRef idx="1">
            <a:schemeClr val="accent1"/>
          </a:lnRef>
          <a:fillRef idx="0">
            <a:schemeClr val="accent1"/>
          </a:fillRef>
          <a:effectRef idx="0">
            <a:schemeClr val="accent1"/>
          </a:effectRef>
          <a:fontRef idx="minor">
            <a:schemeClr val="tx1"/>
          </a:fontRef>
        </p:style>
      </p:cxnSp>
      <p:pic>
        <p:nvPicPr>
          <p:cNvPr id="19" name="Picture 18">
            <a:extLst>
              <a:ext uri="{FF2B5EF4-FFF2-40B4-BE49-F238E27FC236}">
                <a16:creationId xmlns:a16="http://schemas.microsoft.com/office/drawing/2014/main" id="{75BE0C26-E989-C241-A35F-2F0F49C1A4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126885">
            <a:off x="37372881" y="3590090"/>
            <a:ext cx="2367037" cy="2916728"/>
          </a:xfrm>
          <a:prstGeom prst="rect">
            <a:avLst/>
          </a:prstGeom>
        </p:spPr>
      </p:pic>
      <p:pic>
        <p:nvPicPr>
          <p:cNvPr id="65" name="Picture 64">
            <a:extLst>
              <a:ext uri="{FF2B5EF4-FFF2-40B4-BE49-F238E27FC236}">
                <a16:creationId xmlns:a16="http://schemas.microsoft.com/office/drawing/2014/main" id="{8EE98562-A579-C34D-AE97-11FC57DC90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00" y="20707699"/>
            <a:ext cx="8996009" cy="6009052"/>
          </a:xfrm>
          <a:prstGeom prst="rect">
            <a:avLst/>
          </a:prstGeom>
        </p:spPr>
      </p:pic>
      <p:graphicFrame>
        <p:nvGraphicFramePr>
          <p:cNvPr id="28" name="Table 27">
            <a:extLst>
              <a:ext uri="{FF2B5EF4-FFF2-40B4-BE49-F238E27FC236}">
                <a16:creationId xmlns:a16="http://schemas.microsoft.com/office/drawing/2014/main" id="{D0912261-C1EF-DA49-BC4A-F27EC0D17E65}"/>
              </a:ext>
            </a:extLst>
          </p:cNvPr>
          <p:cNvGraphicFramePr>
            <a:graphicFrameLocks noGrp="1"/>
          </p:cNvGraphicFramePr>
          <p:nvPr>
            <p:extLst>
              <p:ext uri="{D42A27DB-BD31-4B8C-83A1-F6EECF244321}">
                <p14:modId xmlns:p14="http://schemas.microsoft.com/office/powerpoint/2010/main" val="4007150813"/>
              </p:ext>
            </p:extLst>
          </p:nvPr>
        </p:nvGraphicFramePr>
        <p:xfrm>
          <a:off x="10821604" y="11942465"/>
          <a:ext cx="8837996" cy="4984762"/>
        </p:xfrm>
        <a:graphic>
          <a:graphicData uri="http://schemas.openxmlformats.org/drawingml/2006/table">
            <a:tbl>
              <a:tblPr firstRow="1" bandRow="1">
                <a:tableStyleId>{5C22544A-7EE6-4342-B048-85BDC9FD1C3A}</a:tableStyleId>
              </a:tblPr>
              <a:tblGrid>
                <a:gridCol w="2209499">
                  <a:extLst>
                    <a:ext uri="{9D8B030D-6E8A-4147-A177-3AD203B41FA5}">
                      <a16:colId xmlns:a16="http://schemas.microsoft.com/office/drawing/2014/main" val="1895057438"/>
                    </a:ext>
                  </a:extLst>
                </a:gridCol>
                <a:gridCol w="2209499">
                  <a:extLst>
                    <a:ext uri="{9D8B030D-6E8A-4147-A177-3AD203B41FA5}">
                      <a16:colId xmlns:a16="http://schemas.microsoft.com/office/drawing/2014/main" val="2512659193"/>
                    </a:ext>
                  </a:extLst>
                </a:gridCol>
                <a:gridCol w="2209499">
                  <a:extLst>
                    <a:ext uri="{9D8B030D-6E8A-4147-A177-3AD203B41FA5}">
                      <a16:colId xmlns:a16="http://schemas.microsoft.com/office/drawing/2014/main" val="255901232"/>
                    </a:ext>
                  </a:extLst>
                </a:gridCol>
                <a:gridCol w="2209499">
                  <a:extLst>
                    <a:ext uri="{9D8B030D-6E8A-4147-A177-3AD203B41FA5}">
                      <a16:colId xmlns:a16="http://schemas.microsoft.com/office/drawing/2014/main" val="1295204396"/>
                    </a:ext>
                  </a:extLst>
                </a:gridCol>
              </a:tblGrid>
              <a:tr h="1726258">
                <a:tc>
                  <a:txBody>
                    <a:bodyPr/>
                    <a:lstStyle/>
                    <a:p>
                      <a:r>
                        <a:rPr lang="en-US" sz="2400" dirty="0">
                          <a:solidFill>
                            <a:schemeClr val="bg1"/>
                          </a:solidFill>
                          <a:latin typeface="Arial" panose="020B0604020202020204" pitchFamily="34" charset="0"/>
                          <a:cs typeface="Arial" panose="020B0604020202020204" pitchFamily="34" charset="0"/>
                        </a:rPr>
                        <a:t>Table 1</a:t>
                      </a:r>
                    </a:p>
                  </a:txBody>
                  <a:tcPr marL="73339" marR="73339" marT="36670" marB="36670" anchor="ctr">
                    <a:solidFill>
                      <a:srgbClr val="65BC45"/>
                    </a:solidFill>
                  </a:tcPr>
                </a:tc>
                <a:tc>
                  <a:txBody>
                    <a:bodyPr/>
                    <a:lstStyle/>
                    <a:p>
                      <a:r>
                        <a:rPr lang="en-US" sz="2400" dirty="0">
                          <a:solidFill>
                            <a:schemeClr val="bg1"/>
                          </a:solidFill>
                          <a:latin typeface="Arial" panose="020B0604020202020204" pitchFamily="34" charset="0"/>
                          <a:cs typeface="Arial" panose="020B0604020202020204" pitchFamily="34" charset="0"/>
                        </a:rPr>
                        <a:t>Table 2</a:t>
                      </a:r>
                    </a:p>
                  </a:txBody>
                  <a:tcPr marL="73339" marR="73339" marT="36670" marB="36670" anchor="ctr">
                    <a:solidFill>
                      <a:srgbClr val="65BC45"/>
                    </a:solidFill>
                  </a:tcPr>
                </a:tc>
                <a:tc>
                  <a:txBody>
                    <a:bodyPr/>
                    <a:lstStyle/>
                    <a:p>
                      <a:pPr marL="0" marR="0" lvl="0" indent="0" algn="l" defTabSz="4389120" rtl="0" eaLnBrk="1" fontAlgn="auto" latinLnBrk="0" hangingPunct="1">
                        <a:lnSpc>
                          <a:spcPct val="100000"/>
                        </a:lnSpc>
                        <a:spcBef>
                          <a:spcPts val="0"/>
                        </a:spcBef>
                        <a:spcAft>
                          <a:spcPts val="0"/>
                        </a:spcAft>
                        <a:buClrTx/>
                        <a:buSzTx/>
                        <a:buFontTx/>
                        <a:buNone/>
                        <a:tabLst/>
                        <a:defRPr/>
                      </a:pPr>
                      <a:r>
                        <a:rPr lang="en-US" sz="2400" dirty="0">
                          <a:solidFill>
                            <a:schemeClr val="bg1"/>
                          </a:solidFill>
                          <a:latin typeface="Arial" panose="020B0604020202020204" pitchFamily="34" charset="0"/>
                          <a:cs typeface="Arial" panose="020B0604020202020204" pitchFamily="34" charset="0"/>
                        </a:rPr>
                        <a:t>Table 3</a:t>
                      </a:r>
                    </a:p>
                  </a:txBody>
                  <a:tcPr marL="73339" marR="73339" marT="36670" marB="36670" anchor="ctr">
                    <a:solidFill>
                      <a:srgbClr val="65BC45"/>
                    </a:solidFill>
                  </a:tcPr>
                </a:tc>
                <a:tc>
                  <a:txBody>
                    <a:bodyPr/>
                    <a:lstStyle/>
                    <a:p>
                      <a:pPr marL="0" marR="0" lvl="0" indent="0" algn="l" defTabSz="4389120" rtl="0" eaLnBrk="1" fontAlgn="auto" latinLnBrk="0" hangingPunct="1">
                        <a:lnSpc>
                          <a:spcPct val="100000"/>
                        </a:lnSpc>
                        <a:spcBef>
                          <a:spcPts val="0"/>
                        </a:spcBef>
                        <a:spcAft>
                          <a:spcPts val="0"/>
                        </a:spcAft>
                        <a:buClrTx/>
                        <a:buSzTx/>
                        <a:buFontTx/>
                        <a:buNone/>
                        <a:tabLst/>
                        <a:defRPr/>
                      </a:pPr>
                      <a:r>
                        <a:rPr lang="en-US" sz="2400" dirty="0">
                          <a:solidFill>
                            <a:schemeClr val="bg1"/>
                          </a:solidFill>
                          <a:latin typeface="Arial" panose="020B0604020202020204" pitchFamily="34" charset="0"/>
                          <a:cs typeface="Arial" panose="020B0604020202020204" pitchFamily="34" charset="0"/>
                        </a:rPr>
                        <a:t>Table 4</a:t>
                      </a:r>
                    </a:p>
                  </a:txBody>
                  <a:tcPr marL="73339" marR="73339" marT="36670" marB="36670" anchor="ctr">
                    <a:solidFill>
                      <a:srgbClr val="65BC45"/>
                    </a:solidFill>
                  </a:tcPr>
                </a:tc>
                <a:extLst>
                  <a:ext uri="{0D108BD9-81ED-4DB2-BD59-A6C34878D82A}">
                    <a16:rowId xmlns:a16="http://schemas.microsoft.com/office/drawing/2014/main" val="196161358"/>
                  </a:ext>
                </a:extLst>
              </a:tr>
              <a:tr h="814626">
                <a:tc>
                  <a:txBody>
                    <a:bodyPr/>
                    <a:lstStyle/>
                    <a:p>
                      <a:r>
                        <a:rPr lang="en-US" sz="2400" dirty="0">
                          <a:solidFill>
                            <a:schemeClr val="tx1"/>
                          </a:solidFill>
                          <a:latin typeface="Arial" panose="020B0604020202020204" pitchFamily="34" charset="0"/>
                          <a:cs typeface="Arial" panose="020B0604020202020204" pitchFamily="34" charset="0"/>
                        </a:rPr>
                        <a:t>Data</a:t>
                      </a:r>
                    </a:p>
                  </a:txBody>
                  <a:tcPr marL="73339" marR="73339" marT="36670" marB="36670" anchor="ctr">
                    <a:solidFill>
                      <a:schemeClr val="bg1"/>
                    </a:solidFill>
                  </a:tcPr>
                </a:tc>
                <a:tc>
                  <a:txBody>
                    <a:bodyPr/>
                    <a:lstStyle/>
                    <a:p>
                      <a:pPr marL="0" marR="0" lvl="0" indent="0" algn="l" defTabSz="4389120" rtl="0" eaLnBrk="1" fontAlgn="auto" latinLnBrk="0" hangingPunct="1">
                        <a:lnSpc>
                          <a:spcPct val="100000"/>
                        </a:lnSpc>
                        <a:spcBef>
                          <a:spcPts val="0"/>
                        </a:spcBef>
                        <a:spcAft>
                          <a:spcPts val="0"/>
                        </a:spcAft>
                        <a:buClrTx/>
                        <a:buSzTx/>
                        <a:buFontTx/>
                        <a:buNone/>
                        <a:tabLst/>
                        <a:defRPr/>
                      </a:pPr>
                      <a:r>
                        <a:rPr lang="en-US" sz="2400" dirty="0">
                          <a:solidFill>
                            <a:schemeClr val="tx1"/>
                          </a:solidFill>
                          <a:latin typeface="Arial" panose="020B0604020202020204" pitchFamily="34" charset="0"/>
                          <a:cs typeface="Arial" panose="020B0604020202020204" pitchFamily="34" charset="0"/>
                        </a:rPr>
                        <a:t>Data</a:t>
                      </a:r>
                    </a:p>
                  </a:txBody>
                  <a:tcPr marL="73339" marR="73339" marT="36670" marB="36670" anchor="ctr">
                    <a:solidFill>
                      <a:schemeClr val="bg1"/>
                    </a:solidFill>
                  </a:tcPr>
                </a:tc>
                <a:tc>
                  <a:txBody>
                    <a:bodyPr/>
                    <a:lstStyle/>
                    <a:p>
                      <a:pPr marL="0" marR="0" lvl="0" indent="0" algn="l" defTabSz="4389120" rtl="0" eaLnBrk="1" fontAlgn="auto" latinLnBrk="0" hangingPunct="1">
                        <a:lnSpc>
                          <a:spcPct val="100000"/>
                        </a:lnSpc>
                        <a:spcBef>
                          <a:spcPts val="0"/>
                        </a:spcBef>
                        <a:spcAft>
                          <a:spcPts val="0"/>
                        </a:spcAft>
                        <a:buClrTx/>
                        <a:buSzTx/>
                        <a:buFontTx/>
                        <a:buNone/>
                        <a:tabLst/>
                        <a:defRPr/>
                      </a:pPr>
                      <a:r>
                        <a:rPr lang="en-US" sz="2400" dirty="0">
                          <a:solidFill>
                            <a:schemeClr val="tx1"/>
                          </a:solidFill>
                          <a:latin typeface="Arial" panose="020B0604020202020204" pitchFamily="34" charset="0"/>
                          <a:cs typeface="Arial" panose="020B0604020202020204" pitchFamily="34" charset="0"/>
                        </a:rPr>
                        <a:t>Data</a:t>
                      </a:r>
                    </a:p>
                  </a:txBody>
                  <a:tcPr marL="73339" marR="73339" marT="36670" marB="36670" anchor="ctr">
                    <a:solidFill>
                      <a:schemeClr val="bg1"/>
                    </a:solidFill>
                  </a:tcPr>
                </a:tc>
                <a:tc>
                  <a:txBody>
                    <a:bodyPr/>
                    <a:lstStyle/>
                    <a:p>
                      <a:pPr marL="0" marR="0" lvl="0" indent="0" algn="l" defTabSz="4389120" rtl="0" eaLnBrk="1" fontAlgn="auto" latinLnBrk="0" hangingPunct="1">
                        <a:lnSpc>
                          <a:spcPct val="100000"/>
                        </a:lnSpc>
                        <a:spcBef>
                          <a:spcPts val="0"/>
                        </a:spcBef>
                        <a:spcAft>
                          <a:spcPts val="0"/>
                        </a:spcAft>
                        <a:buClrTx/>
                        <a:buSzTx/>
                        <a:buFontTx/>
                        <a:buNone/>
                        <a:tabLst/>
                        <a:defRPr/>
                      </a:pPr>
                      <a:r>
                        <a:rPr lang="en-US" sz="2400" dirty="0">
                          <a:solidFill>
                            <a:schemeClr val="tx1"/>
                          </a:solidFill>
                          <a:latin typeface="Arial" panose="020B0604020202020204" pitchFamily="34" charset="0"/>
                          <a:cs typeface="Arial" panose="020B0604020202020204" pitchFamily="34" charset="0"/>
                        </a:rPr>
                        <a:t>Data</a:t>
                      </a:r>
                    </a:p>
                  </a:txBody>
                  <a:tcPr marL="73339" marR="73339" marT="36670" marB="36670" anchor="ctr">
                    <a:solidFill>
                      <a:schemeClr val="bg1"/>
                    </a:solidFill>
                  </a:tcPr>
                </a:tc>
                <a:extLst>
                  <a:ext uri="{0D108BD9-81ED-4DB2-BD59-A6C34878D82A}">
                    <a16:rowId xmlns:a16="http://schemas.microsoft.com/office/drawing/2014/main" val="2851488007"/>
                  </a:ext>
                </a:extLst>
              </a:tr>
              <a:tr h="814626">
                <a:tc>
                  <a:txBody>
                    <a:bodyPr/>
                    <a:lstStyle/>
                    <a:p>
                      <a:endParaRPr lang="en-US" sz="2400" dirty="0">
                        <a:solidFill>
                          <a:schemeClr val="tx1"/>
                        </a:solidFill>
                        <a:latin typeface="Arial" panose="020B0604020202020204" pitchFamily="34" charset="0"/>
                        <a:cs typeface="Arial" panose="020B0604020202020204" pitchFamily="34" charset="0"/>
                      </a:endParaRPr>
                    </a:p>
                  </a:txBody>
                  <a:tcPr marL="73339" marR="73339" marT="36670" marB="36670" anchor="ctr">
                    <a:solidFill>
                      <a:schemeClr val="bg1">
                        <a:lumMod val="95000"/>
                      </a:schemeClr>
                    </a:solidFill>
                  </a:tcPr>
                </a:tc>
                <a:tc>
                  <a:txBody>
                    <a:bodyPr/>
                    <a:lstStyle/>
                    <a:p>
                      <a:pPr marL="0" marR="0" lvl="0" indent="0" algn="l" defTabSz="4389120" rtl="0" eaLnBrk="1" fontAlgn="auto" latinLnBrk="0" hangingPunct="1">
                        <a:lnSpc>
                          <a:spcPct val="100000"/>
                        </a:lnSpc>
                        <a:spcBef>
                          <a:spcPts val="0"/>
                        </a:spcBef>
                        <a:spcAft>
                          <a:spcPts val="0"/>
                        </a:spcAft>
                        <a:buClrTx/>
                        <a:buSzTx/>
                        <a:buFontTx/>
                        <a:buNone/>
                        <a:tabLst/>
                        <a:defRPr/>
                      </a:pPr>
                      <a:r>
                        <a:rPr lang="en-US" sz="2400" dirty="0">
                          <a:solidFill>
                            <a:schemeClr val="tx1"/>
                          </a:solidFill>
                          <a:latin typeface="Arial" panose="020B0604020202020204" pitchFamily="34" charset="0"/>
                          <a:cs typeface="Arial" panose="020B0604020202020204" pitchFamily="34" charset="0"/>
                        </a:rPr>
                        <a:t>Data</a:t>
                      </a:r>
                    </a:p>
                  </a:txBody>
                  <a:tcPr marL="73339" marR="73339" marT="36670" marB="36670" anchor="ctr">
                    <a:solidFill>
                      <a:schemeClr val="bg1">
                        <a:lumMod val="95000"/>
                      </a:schemeClr>
                    </a:solidFill>
                  </a:tcPr>
                </a:tc>
                <a:tc>
                  <a:txBody>
                    <a:bodyPr/>
                    <a:lstStyle/>
                    <a:p>
                      <a:pPr marL="0" marR="0" lvl="0" indent="0" algn="l" defTabSz="4389120" rtl="0" eaLnBrk="1" fontAlgn="auto" latinLnBrk="0" hangingPunct="1">
                        <a:lnSpc>
                          <a:spcPct val="100000"/>
                        </a:lnSpc>
                        <a:spcBef>
                          <a:spcPts val="0"/>
                        </a:spcBef>
                        <a:spcAft>
                          <a:spcPts val="0"/>
                        </a:spcAft>
                        <a:buClrTx/>
                        <a:buSzTx/>
                        <a:buFontTx/>
                        <a:buNone/>
                        <a:tabLst/>
                        <a:defRPr/>
                      </a:pPr>
                      <a:r>
                        <a:rPr lang="en-US" sz="2400" dirty="0">
                          <a:solidFill>
                            <a:schemeClr val="tx1"/>
                          </a:solidFill>
                          <a:latin typeface="Arial" panose="020B0604020202020204" pitchFamily="34" charset="0"/>
                          <a:cs typeface="Arial" panose="020B0604020202020204" pitchFamily="34" charset="0"/>
                        </a:rPr>
                        <a:t>Data</a:t>
                      </a:r>
                    </a:p>
                  </a:txBody>
                  <a:tcPr marL="73339" marR="73339" marT="36670" marB="36670" anchor="ctr">
                    <a:solidFill>
                      <a:schemeClr val="bg1">
                        <a:lumMod val="95000"/>
                      </a:schemeClr>
                    </a:solidFill>
                  </a:tcPr>
                </a:tc>
                <a:tc>
                  <a:txBody>
                    <a:bodyPr/>
                    <a:lstStyle/>
                    <a:p>
                      <a:pPr marL="0" marR="0" lvl="0" indent="0" algn="l" defTabSz="4389120" rtl="0" eaLnBrk="1" fontAlgn="auto" latinLnBrk="0" hangingPunct="1">
                        <a:lnSpc>
                          <a:spcPct val="100000"/>
                        </a:lnSpc>
                        <a:spcBef>
                          <a:spcPts val="0"/>
                        </a:spcBef>
                        <a:spcAft>
                          <a:spcPts val="0"/>
                        </a:spcAft>
                        <a:buClrTx/>
                        <a:buSzTx/>
                        <a:buFontTx/>
                        <a:buNone/>
                        <a:tabLst/>
                        <a:defRPr/>
                      </a:pPr>
                      <a:r>
                        <a:rPr lang="en-US" sz="2400" dirty="0">
                          <a:solidFill>
                            <a:schemeClr val="tx1"/>
                          </a:solidFill>
                          <a:latin typeface="Arial" panose="020B0604020202020204" pitchFamily="34" charset="0"/>
                          <a:cs typeface="Arial" panose="020B0604020202020204" pitchFamily="34" charset="0"/>
                        </a:rPr>
                        <a:t>Data</a:t>
                      </a:r>
                    </a:p>
                  </a:txBody>
                  <a:tcPr marL="73339" marR="73339" marT="36670" marB="36670" anchor="ctr">
                    <a:solidFill>
                      <a:schemeClr val="bg1">
                        <a:lumMod val="95000"/>
                      </a:schemeClr>
                    </a:solidFill>
                  </a:tcPr>
                </a:tc>
                <a:extLst>
                  <a:ext uri="{0D108BD9-81ED-4DB2-BD59-A6C34878D82A}">
                    <a16:rowId xmlns:a16="http://schemas.microsoft.com/office/drawing/2014/main" val="4209012472"/>
                  </a:ext>
                </a:extLst>
              </a:tr>
              <a:tr h="814626">
                <a:tc>
                  <a:txBody>
                    <a:bodyPr/>
                    <a:lstStyle/>
                    <a:p>
                      <a:endParaRPr lang="en-US" sz="2400">
                        <a:solidFill>
                          <a:schemeClr val="tx1"/>
                        </a:solidFill>
                        <a:latin typeface="Arial" panose="020B0604020202020204" pitchFamily="34" charset="0"/>
                        <a:cs typeface="Arial" panose="020B0604020202020204" pitchFamily="34" charset="0"/>
                      </a:endParaRPr>
                    </a:p>
                  </a:txBody>
                  <a:tcPr marL="73339" marR="73339" marT="36670" marB="36670" anchor="ctr">
                    <a:solidFill>
                      <a:schemeClr val="bg1"/>
                    </a:solidFill>
                  </a:tcPr>
                </a:tc>
                <a:tc>
                  <a:txBody>
                    <a:bodyPr/>
                    <a:lstStyle/>
                    <a:p>
                      <a:pPr marL="0" marR="0" lvl="0" indent="0" algn="l" defTabSz="4389120" rtl="0" eaLnBrk="1" fontAlgn="auto" latinLnBrk="0" hangingPunct="1">
                        <a:lnSpc>
                          <a:spcPct val="100000"/>
                        </a:lnSpc>
                        <a:spcBef>
                          <a:spcPts val="0"/>
                        </a:spcBef>
                        <a:spcAft>
                          <a:spcPts val="0"/>
                        </a:spcAft>
                        <a:buClrTx/>
                        <a:buSzTx/>
                        <a:buFontTx/>
                        <a:buNone/>
                        <a:tabLst/>
                        <a:defRPr/>
                      </a:pPr>
                      <a:r>
                        <a:rPr lang="en-US" sz="2400" dirty="0">
                          <a:solidFill>
                            <a:schemeClr val="tx1"/>
                          </a:solidFill>
                          <a:latin typeface="Arial" panose="020B0604020202020204" pitchFamily="34" charset="0"/>
                          <a:cs typeface="Arial" panose="020B0604020202020204" pitchFamily="34" charset="0"/>
                        </a:rPr>
                        <a:t>Data</a:t>
                      </a:r>
                    </a:p>
                  </a:txBody>
                  <a:tcPr marL="73339" marR="73339" marT="36670" marB="36670" anchor="ctr">
                    <a:solidFill>
                      <a:schemeClr val="bg1"/>
                    </a:solidFill>
                  </a:tcPr>
                </a:tc>
                <a:tc>
                  <a:txBody>
                    <a:bodyPr/>
                    <a:lstStyle/>
                    <a:p>
                      <a:pPr marL="0" marR="0" lvl="0" indent="0" algn="l" defTabSz="4389120" rtl="0" eaLnBrk="1" fontAlgn="auto" latinLnBrk="0" hangingPunct="1">
                        <a:lnSpc>
                          <a:spcPct val="100000"/>
                        </a:lnSpc>
                        <a:spcBef>
                          <a:spcPts val="0"/>
                        </a:spcBef>
                        <a:spcAft>
                          <a:spcPts val="0"/>
                        </a:spcAft>
                        <a:buClrTx/>
                        <a:buSzTx/>
                        <a:buFontTx/>
                        <a:buNone/>
                        <a:tabLst/>
                        <a:defRPr/>
                      </a:pPr>
                      <a:r>
                        <a:rPr lang="en-US" sz="2400" dirty="0">
                          <a:solidFill>
                            <a:schemeClr val="tx1"/>
                          </a:solidFill>
                          <a:latin typeface="Arial" panose="020B0604020202020204" pitchFamily="34" charset="0"/>
                          <a:cs typeface="Arial" panose="020B0604020202020204" pitchFamily="34" charset="0"/>
                        </a:rPr>
                        <a:t>Data</a:t>
                      </a:r>
                    </a:p>
                  </a:txBody>
                  <a:tcPr marL="73339" marR="73339" marT="36670" marB="36670" anchor="ctr">
                    <a:solidFill>
                      <a:schemeClr val="bg1"/>
                    </a:solidFill>
                  </a:tcPr>
                </a:tc>
                <a:tc>
                  <a:txBody>
                    <a:bodyPr/>
                    <a:lstStyle/>
                    <a:p>
                      <a:endParaRPr lang="en-US" sz="2400" dirty="0">
                        <a:solidFill>
                          <a:schemeClr val="tx1"/>
                        </a:solidFill>
                        <a:latin typeface="Arial" panose="020B0604020202020204" pitchFamily="34" charset="0"/>
                        <a:cs typeface="Arial" panose="020B0604020202020204" pitchFamily="34" charset="0"/>
                      </a:endParaRPr>
                    </a:p>
                  </a:txBody>
                  <a:tcPr marL="73339" marR="73339" marT="36670" marB="36670" anchor="ctr">
                    <a:solidFill>
                      <a:schemeClr val="bg1"/>
                    </a:solidFill>
                  </a:tcPr>
                </a:tc>
                <a:extLst>
                  <a:ext uri="{0D108BD9-81ED-4DB2-BD59-A6C34878D82A}">
                    <a16:rowId xmlns:a16="http://schemas.microsoft.com/office/drawing/2014/main" val="4132180556"/>
                  </a:ext>
                </a:extLst>
              </a:tr>
              <a:tr h="814626">
                <a:tc>
                  <a:txBody>
                    <a:bodyPr/>
                    <a:lstStyle/>
                    <a:p>
                      <a:endParaRPr lang="en-US" sz="2400" dirty="0">
                        <a:solidFill>
                          <a:schemeClr val="tx1"/>
                        </a:solidFill>
                        <a:latin typeface="Arial" panose="020B0604020202020204" pitchFamily="34" charset="0"/>
                        <a:cs typeface="Arial" panose="020B0604020202020204" pitchFamily="34" charset="0"/>
                      </a:endParaRPr>
                    </a:p>
                  </a:txBody>
                  <a:tcPr marL="73339" marR="73339" marT="36670" marB="36670" anchor="ctr">
                    <a:lnB w="28575" cap="flat" cmpd="sng" algn="ctr">
                      <a:solidFill>
                        <a:srgbClr val="65BC45"/>
                      </a:solidFill>
                      <a:prstDash val="solid"/>
                      <a:round/>
                      <a:headEnd type="none" w="med" len="med"/>
                      <a:tailEnd type="none" w="med" len="med"/>
                    </a:lnB>
                    <a:solidFill>
                      <a:schemeClr val="bg1">
                        <a:lumMod val="95000"/>
                      </a:schemeClr>
                    </a:solidFill>
                  </a:tcPr>
                </a:tc>
                <a:tc>
                  <a:txBody>
                    <a:bodyPr/>
                    <a:lstStyle/>
                    <a:p>
                      <a:endParaRPr lang="en-US" sz="2400" dirty="0">
                        <a:solidFill>
                          <a:schemeClr val="tx1"/>
                        </a:solidFill>
                        <a:latin typeface="Arial" panose="020B0604020202020204" pitchFamily="34" charset="0"/>
                        <a:cs typeface="Arial" panose="020B0604020202020204" pitchFamily="34" charset="0"/>
                      </a:endParaRPr>
                    </a:p>
                  </a:txBody>
                  <a:tcPr marL="73339" marR="73339" marT="36670" marB="36670" anchor="ctr">
                    <a:lnB w="28575" cap="flat" cmpd="sng" algn="ctr">
                      <a:solidFill>
                        <a:srgbClr val="65BC45"/>
                      </a:solidFill>
                      <a:prstDash val="solid"/>
                      <a:round/>
                      <a:headEnd type="none" w="med" len="med"/>
                      <a:tailEnd type="none" w="med" len="med"/>
                    </a:lnB>
                    <a:solidFill>
                      <a:schemeClr val="bg1">
                        <a:lumMod val="95000"/>
                      </a:schemeClr>
                    </a:solidFill>
                  </a:tcPr>
                </a:tc>
                <a:tc>
                  <a:txBody>
                    <a:bodyPr/>
                    <a:lstStyle/>
                    <a:p>
                      <a:endParaRPr lang="en-US" sz="2400" dirty="0">
                        <a:solidFill>
                          <a:schemeClr val="tx1"/>
                        </a:solidFill>
                        <a:latin typeface="Arial" panose="020B0604020202020204" pitchFamily="34" charset="0"/>
                        <a:cs typeface="Arial" panose="020B0604020202020204" pitchFamily="34" charset="0"/>
                      </a:endParaRPr>
                    </a:p>
                  </a:txBody>
                  <a:tcPr marL="73339" marR="73339" marT="36670" marB="36670" anchor="ctr">
                    <a:lnB w="28575" cap="flat" cmpd="sng" algn="ctr">
                      <a:solidFill>
                        <a:srgbClr val="65BC45"/>
                      </a:solidFill>
                      <a:prstDash val="solid"/>
                      <a:round/>
                      <a:headEnd type="none" w="med" len="med"/>
                      <a:tailEnd type="none" w="med" len="med"/>
                    </a:lnB>
                    <a:solidFill>
                      <a:schemeClr val="bg1">
                        <a:lumMod val="95000"/>
                      </a:schemeClr>
                    </a:solidFill>
                  </a:tcPr>
                </a:tc>
                <a:tc>
                  <a:txBody>
                    <a:bodyPr/>
                    <a:lstStyle/>
                    <a:p>
                      <a:endParaRPr lang="en-US" sz="2400" dirty="0">
                        <a:solidFill>
                          <a:schemeClr val="tx1"/>
                        </a:solidFill>
                        <a:latin typeface="Arial" panose="020B0604020202020204" pitchFamily="34" charset="0"/>
                        <a:cs typeface="Arial" panose="020B0604020202020204" pitchFamily="34" charset="0"/>
                      </a:endParaRPr>
                    </a:p>
                  </a:txBody>
                  <a:tcPr marL="73339" marR="73339" marT="36670" marB="36670" anchor="ctr">
                    <a:lnB w="28575" cap="flat" cmpd="sng" algn="ctr">
                      <a:solidFill>
                        <a:srgbClr val="65BC45"/>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9681908"/>
                  </a:ext>
                </a:extLst>
              </a:tr>
            </a:tbl>
          </a:graphicData>
        </a:graphic>
      </p:graphicFrame>
      <p:sp>
        <p:nvSpPr>
          <p:cNvPr id="66" name="Rounded Rectangle 65">
            <a:extLst>
              <a:ext uri="{FF2B5EF4-FFF2-40B4-BE49-F238E27FC236}">
                <a16:creationId xmlns:a16="http://schemas.microsoft.com/office/drawing/2014/main" id="{9D1F5CED-66D0-4649-8E4B-0A6B1BDEBFF3}"/>
              </a:ext>
            </a:extLst>
          </p:cNvPr>
          <p:cNvSpPr/>
          <p:nvPr/>
        </p:nvSpPr>
        <p:spPr>
          <a:xfrm>
            <a:off x="30129937" y="19683937"/>
            <a:ext cx="9166664" cy="10979014"/>
          </a:xfrm>
          <a:prstGeom prst="roundRect">
            <a:avLst>
              <a:gd name="adj" fmla="val 2464"/>
            </a:avLst>
          </a:prstGeom>
          <a:solidFill>
            <a:srgbClr val="C7C7C0">
              <a:alpha val="25000"/>
            </a:srgbClr>
          </a:solidFill>
          <a:ln>
            <a:solidFill>
              <a:srgbClr val="65BC4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71" name="Text Box 69">
            <a:extLst>
              <a:ext uri="{FF2B5EF4-FFF2-40B4-BE49-F238E27FC236}">
                <a16:creationId xmlns:a16="http://schemas.microsoft.com/office/drawing/2014/main" id="{13B873CC-A3D1-F540-B8DB-7A9FF2C25395}"/>
              </a:ext>
            </a:extLst>
          </p:cNvPr>
          <p:cNvSpPr txBox="1">
            <a:spLocks noChangeArrowheads="1"/>
          </p:cNvSpPr>
          <p:nvPr/>
        </p:nvSpPr>
        <p:spPr bwMode="auto">
          <a:xfrm>
            <a:off x="30727290" y="20231041"/>
            <a:ext cx="7885908" cy="10248960"/>
          </a:xfrm>
          <a:prstGeom prst="rect">
            <a:avLst/>
          </a:prstGeom>
          <a:noFill/>
          <a:ln w="9525">
            <a:noFill/>
            <a:miter lim="800000"/>
            <a:headEnd/>
            <a:tailEnd/>
          </a:ln>
        </p:spPr>
        <p:txBody>
          <a:bodyPr wrap="square">
            <a:spAutoFit/>
          </a:bodyPr>
          <a:lstStyle/>
          <a:p>
            <a:pPr defTabSz="5851584" eaLnBrk="0" hangingPunct="0"/>
            <a:r>
              <a:rPr lang="en-US" sz="6000" b="1" dirty="0">
                <a:latin typeface="Arial" panose="020B0604020202020204" pitchFamily="34" charset="0"/>
                <a:cs typeface="Arial" panose="020B0604020202020204" pitchFamily="34" charset="0"/>
              </a:rPr>
              <a:t>Summary and conclusions</a:t>
            </a:r>
          </a:p>
          <a:p>
            <a:pPr defTabSz="5851584" eaLnBrk="0" hangingPunct="0"/>
            <a:endParaRPr lang="en-US" sz="2800" dirty="0">
              <a:latin typeface="Arial" panose="020B0604020202020204" pitchFamily="34" charset="0"/>
              <a:cs typeface="Arial" panose="020B0604020202020204" pitchFamily="34" charset="0"/>
            </a:endParaRPr>
          </a:p>
          <a:p>
            <a:pPr defTabSz="5851584" eaLnBrk="0" hangingPunct="0"/>
            <a:r>
              <a:rPr lang="en-US" sz="3200" dirty="0">
                <a:latin typeface="Arial" panose="020B0604020202020204" pitchFamily="34" charset="0"/>
                <a:cs typeface="Arial" panose="020B0604020202020204" pitchFamily="34" charset="0"/>
              </a:rPr>
              <a:t>‘they walked off together, Alice heard the King say in a low voice,  to the company generally, 'You are all pardoned.' 'Come, THAT'S a good  thing!' she said to herself, for she had felt quite unhappy at the  number of executions the Queen had ordered.</a:t>
            </a:r>
          </a:p>
          <a:p>
            <a:pPr defTabSz="5851584" eaLnBrk="0" hangingPunct="0"/>
            <a:endParaRPr lang="en-US" sz="3200" dirty="0">
              <a:latin typeface="Arial" panose="020B0604020202020204" pitchFamily="34" charset="0"/>
              <a:cs typeface="Arial" panose="020B0604020202020204" pitchFamily="34" charset="0"/>
            </a:endParaRPr>
          </a:p>
          <a:p>
            <a:pPr marL="457205" indent="-457205" defTabSz="5851584" eaLnBrk="0" hangingPunct="0">
              <a:buFont typeface="Arial" panose="020B0604020202020204" pitchFamily="34" charset="0"/>
              <a:buChar char="•"/>
            </a:pPr>
            <a:r>
              <a:rPr lang="en-US" sz="3200" dirty="0">
                <a:latin typeface="Arial" panose="020B0604020202020204" pitchFamily="34" charset="0"/>
                <a:cs typeface="Arial" panose="020B0604020202020204" pitchFamily="34" charset="0"/>
              </a:rPr>
              <a:t>Key finding number 1</a:t>
            </a:r>
          </a:p>
          <a:p>
            <a:pPr marL="457205" indent="-457205" defTabSz="5851584" eaLnBrk="0" hangingPunct="0">
              <a:buFont typeface="Arial" panose="020B0604020202020204" pitchFamily="34" charset="0"/>
              <a:buChar char="•"/>
            </a:pPr>
            <a:r>
              <a:rPr lang="en-US" sz="3200" dirty="0">
                <a:latin typeface="Arial" panose="020B0604020202020204" pitchFamily="34" charset="0"/>
                <a:cs typeface="Arial" panose="020B0604020202020204" pitchFamily="34" charset="0"/>
              </a:rPr>
              <a:t>Key finding number 2</a:t>
            </a:r>
          </a:p>
          <a:p>
            <a:pPr marL="457205" indent="-457205" defTabSz="5851584" eaLnBrk="0" hangingPunct="0">
              <a:buFont typeface="Arial" panose="020B0604020202020204" pitchFamily="34" charset="0"/>
              <a:buChar char="•"/>
            </a:pPr>
            <a:r>
              <a:rPr lang="en-US" sz="3200" dirty="0">
                <a:latin typeface="Arial" panose="020B0604020202020204" pitchFamily="34" charset="0"/>
                <a:cs typeface="Arial" panose="020B0604020202020204" pitchFamily="34" charset="0"/>
              </a:rPr>
              <a:t>Key finding number 3</a:t>
            </a:r>
          </a:p>
          <a:p>
            <a:pPr marL="457205" indent="-457205" defTabSz="5851584" eaLnBrk="0" hangingPunct="0">
              <a:buFont typeface="Arial" panose="020B0604020202020204" pitchFamily="34" charset="0"/>
              <a:buChar char="•"/>
            </a:pPr>
            <a:r>
              <a:rPr lang="en-US" sz="3200" dirty="0">
                <a:latin typeface="Arial" panose="020B0604020202020204" pitchFamily="34" charset="0"/>
                <a:cs typeface="Arial" panose="020B0604020202020204" pitchFamily="34" charset="0"/>
              </a:rPr>
              <a:t>Key finding number 4</a:t>
            </a:r>
          </a:p>
          <a:p>
            <a:pPr marL="457205" indent="-457205" defTabSz="5851584" eaLnBrk="0" hangingPunct="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defTabSz="5851584" eaLnBrk="0" hangingPunct="0"/>
            <a:r>
              <a:rPr lang="en-US" sz="3200" dirty="0">
                <a:latin typeface="Arial" panose="020B0604020202020204" pitchFamily="34" charset="0"/>
                <a:cs typeface="Arial" panose="020B0604020202020204" pitchFamily="34" charset="0"/>
              </a:rPr>
              <a:t>‘they walked off together, Alice heard the King say in a low voice,  to the company generally,</a:t>
            </a:r>
          </a:p>
        </p:txBody>
      </p:sp>
      <p:grpSp>
        <p:nvGrpSpPr>
          <p:cNvPr id="102" name="Group 101">
            <a:extLst>
              <a:ext uri="{FF2B5EF4-FFF2-40B4-BE49-F238E27FC236}">
                <a16:creationId xmlns:a16="http://schemas.microsoft.com/office/drawing/2014/main" id="{6BE87295-6581-264E-B0BC-5859EF5AC253}"/>
              </a:ext>
            </a:extLst>
          </p:cNvPr>
          <p:cNvGrpSpPr/>
          <p:nvPr/>
        </p:nvGrpSpPr>
        <p:grpSpPr>
          <a:xfrm>
            <a:off x="20479965" y="25747413"/>
            <a:ext cx="8095035" cy="2662388"/>
            <a:chOff x="15506681" y="9982200"/>
            <a:chExt cx="12674209" cy="4270914"/>
          </a:xfrm>
        </p:grpSpPr>
        <p:pic>
          <p:nvPicPr>
            <p:cNvPr id="77" name="Picture 76">
              <a:extLst>
                <a:ext uri="{FF2B5EF4-FFF2-40B4-BE49-F238E27FC236}">
                  <a16:creationId xmlns:a16="http://schemas.microsoft.com/office/drawing/2014/main" id="{525AAB76-5EC9-EB4E-B374-AC55A296CEF7}"/>
                </a:ext>
              </a:extLst>
            </p:cNvPr>
            <p:cNvPicPr>
              <a:picLocks noChangeAspect="1"/>
            </p:cNvPicPr>
            <p:nvPr/>
          </p:nvPicPr>
          <p:blipFill>
            <a:blip r:embed="rId4"/>
            <a:stretch>
              <a:fillRect/>
            </a:stretch>
          </p:blipFill>
          <p:spPr>
            <a:xfrm>
              <a:off x="15506681" y="10087881"/>
              <a:ext cx="6178550" cy="3969885"/>
            </a:xfrm>
            <a:prstGeom prst="rect">
              <a:avLst/>
            </a:prstGeom>
          </p:spPr>
        </p:pic>
        <p:pic>
          <p:nvPicPr>
            <p:cNvPr id="78" name="Picture 77">
              <a:extLst>
                <a:ext uri="{FF2B5EF4-FFF2-40B4-BE49-F238E27FC236}">
                  <a16:creationId xmlns:a16="http://schemas.microsoft.com/office/drawing/2014/main" id="{43B6EEC8-6021-664D-8076-97AAB13DE049}"/>
                </a:ext>
              </a:extLst>
            </p:cNvPr>
            <p:cNvPicPr>
              <a:picLocks noChangeAspect="1"/>
            </p:cNvPicPr>
            <p:nvPr/>
          </p:nvPicPr>
          <p:blipFill>
            <a:blip r:embed="rId5"/>
            <a:stretch>
              <a:fillRect/>
            </a:stretch>
          </p:blipFill>
          <p:spPr>
            <a:xfrm>
              <a:off x="22479000" y="9982200"/>
              <a:ext cx="5701890" cy="4270914"/>
            </a:xfrm>
            <a:prstGeom prst="rect">
              <a:avLst/>
            </a:prstGeom>
          </p:spPr>
        </p:pic>
      </p:grpSp>
      <p:sp>
        <p:nvSpPr>
          <p:cNvPr id="79" name="Rectangle 78">
            <a:extLst>
              <a:ext uri="{FF2B5EF4-FFF2-40B4-BE49-F238E27FC236}">
                <a16:creationId xmlns:a16="http://schemas.microsoft.com/office/drawing/2014/main" id="{13B38C3F-9FF7-304C-8942-9774BEC9CC1F}"/>
              </a:ext>
            </a:extLst>
          </p:cNvPr>
          <p:cNvSpPr/>
          <p:nvPr/>
        </p:nvSpPr>
        <p:spPr>
          <a:xfrm>
            <a:off x="1066799" y="27401346"/>
            <a:ext cx="8996009" cy="1569660"/>
          </a:xfrm>
          <a:prstGeom prst="rect">
            <a:avLst/>
          </a:prstGeom>
        </p:spPr>
        <p:txBody>
          <a:bodyPr wrap="square">
            <a:spAutoFit/>
          </a:bodyPr>
          <a:lstStyle/>
          <a:p>
            <a:r>
              <a:rPr lang="en-US" sz="3200" dirty="0">
                <a:latin typeface="Arial" panose="020B0604020202020204" pitchFamily="34" charset="0"/>
                <a:cs typeface="Arial" panose="020B0604020202020204" pitchFamily="34" charset="0"/>
              </a:rPr>
              <a:t>The Gryphon sat up and rubbed its eyes: then it watched the Queen till  she was out of sight: then it chuckled. </a:t>
            </a:r>
            <a:endParaRPr lang="en-US" sz="3200" dirty="0"/>
          </a:p>
        </p:txBody>
      </p:sp>
      <p:sp>
        <p:nvSpPr>
          <p:cNvPr id="85" name="Text Box 69">
            <a:extLst>
              <a:ext uri="{FF2B5EF4-FFF2-40B4-BE49-F238E27FC236}">
                <a16:creationId xmlns:a16="http://schemas.microsoft.com/office/drawing/2014/main" id="{A01C9CAA-F2E9-EE4C-9E1A-C2595520354E}"/>
              </a:ext>
            </a:extLst>
          </p:cNvPr>
          <p:cNvSpPr txBox="1">
            <a:spLocks noChangeArrowheads="1"/>
          </p:cNvSpPr>
          <p:nvPr/>
        </p:nvSpPr>
        <p:spPr bwMode="auto">
          <a:xfrm>
            <a:off x="30162500" y="7095756"/>
            <a:ext cx="9093200" cy="2831544"/>
          </a:xfrm>
          <a:prstGeom prst="rect">
            <a:avLst/>
          </a:prstGeom>
          <a:solidFill>
            <a:schemeClr val="bg1"/>
          </a:solidFill>
          <a:ln w="9525">
            <a:noFill/>
            <a:miter lim="800000"/>
            <a:headEnd/>
            <a:tailEnd/>
          </a:ln>
        </p:spPr>
        <p:txBody>
          <a:bodyPr wrap="square">
            <a:spAutoFit/>
          </a:bodyPr>
          <a:lstStyle/>
          <a:p>
            <a:pPr defTabSz="5851584" eaLnBrk="0" hangingPunct="0"/>
            <a:r>
              <a:rPr lang="en-US" sz="5400" b="1" dirty="0">
                <a:latin typeface="Arial" panose="020B0604020202020204" pitchFamily="34" charset="0"/>
                <a:cs typeface="Arial" panose="020B0604020202020204" pitchFamily="34" charset="0"/>
              </a:rPr>
              <a:t>Insert your section title </a:t>
            </a:r>
          </a:p>
          <a:p>
            <a:pPr defTabSz="5851584" eaLnBrk="0" hangingPunct="0"/>
            <a:endParaRPr lang="en-US" sz="2800" dirty="0">
              <a:latin typeface="Arial" panose="020B0604020202020204" pitchFamily="34" charset="0"/>
              <a:cs typeface="Arial" panose="020B0604020202020204" pitchFamily="34" charset="0"/>
            </a:endParaRPr>
          </a:p>
          <a:p>
            <a:pPr defTabSz="5851584" eaLnBrk="0" hangingPunct="0"/>
            <a:r>
              <a:rPr lang="en-US" sz="3200" dirty="0">
                <a:latin typeface="Arial" panose="020B0604020202020204" pitchFamily="34" charset="0"/>
                <a:cs typeface="Arial" panose="020B0604020202020204" pitchFamily="34" charset="0"/>
              </a:rPr>
              <a:t>‘they walked off together, Alice heard the King say in a low voice,  to the company generally, 'You are all pardoned.</a:t>
            </a:r>
          </a:p>
        </p:txBody>
      </p:sp>
      <p:pic>
        <p:nvPicPr>
          <p:cNvPr id="83" name="Picture 82">
            <a:extLst>
              <a:ext uri="{FF2B5EF4-FFF2-40B4-BE49-F238E27FC236}">
                <a16:creationId xmlns:a16="http://schemas.microsoft.com/office/drawing/2014/main" id="{8C03BFF0-B538-B04C-9F93-FAB1618A5EA8}"/>
              </a:ext>
            </a:extLst>
          </p:cNvPr>
          <p:cNvPicPr>
            <a:picLocks noChangeAspect="1"/>
          </p:cNvPicPr>
          <p:nvPr/>
        </p:nvPicPr>
        <p:blipFill>
          <a:blip r:embed="rId6">
            <a:duotone>
              <a:schemeClr val="accent3">
                <a:shade val="45000"/>
                <a:satMod val="135000"/>
              </a:schemeClr>
              <a:prstClr val="white"/>
            </a:duotone>
            <a:extLst>
              <a:ext uri="{BEBA8EAE-BF5A-486C-A8C5-ECC9F3942E4B}">
                <a14:imgProps xmlns:a14="http://schemas.microsoft.com/office/drawing/2010/main">
                  <a14:imgLayer>
                    <a14:imgEffect>
                      <a14:saturation sat="0"/>
                    </a14:imgEffect>
                  </a14:imgLayer>
                </a14:imgProps>
              </a:ext>
            </a:extLst>
          </a:blip>
          <a:stretch>
            <a:fillRect/>
          </a:stretch>
        </p:blipFill>
        <p:spPr>
          <a:xfrm>
            <a:off x="20421602" y="10945783"/>
            <a:ext cx="8977351" cy="4000244"/>
          </a:xfrm>
          <a:prstGeom prst="rect">
            <a:avLst/>
          </a:prstGeom>
        </p:spPr>
      </p:pic>
      <p:pic>
        <p:nvPicPr>
          <p:cNvPr id="87" name="Picture 86">
            <a:extLst>
              <a:ext uri="{FF2B5EF4-FFF2-40B4-BE49-F238E27FC236}">
                <a16:creationId xmlns:a16="http://schemas.microsoft.com/office/drawing/2014/main" id="{24609D01-098A-6741-B23F-4D858E650013}"/>
              </a:ext>
            </a:extLst>
          </p:cNvPr>
          <p:cNvPicPr>
            <a:picLocks noChangeAspect="1"/>
          </p:cNvPicPr>
          <p:nvPr/>
        </p:nvPicPr>
        <p:blipFill rotWithShape="1">
          <a:blip r:embed="rId7"/>
          <a:srcRect t="16237" b="16563"/>
          <a:stretch/>
        </p:blipFill>
        <p:spPr>
          <a:xfrm>
            <a:off x="30369342" y="10674295"/>
            <a:ext cx="8568858" cy="6783060"/>
          </a:xfrm>
          <a:prstGeom prst="rect">
            <a:avLst/>
          </a:prstGeom>
        </p:spPr>
      </p:pic>
      <p:sp>
        <p:nvSpPr>
          <p:cNvPr id="90" name="Rectangle 89">
            <a:extLst>
              <a:ext uri="{FF2B5EF4-FFF2-40B4-BE49-F238E27FC236}">
                <a16:creationId xmlns:a16="http://schemas.microsoft.com/office/drawing/2014/main" id="{4320A2D7-72A0-234E-9975-29C8BC6ED85A}"/>
              </a:ext>
            </a:extLst>
          </p:cNvPr>
          <p:cNvSpPr/>
          <p:nvPr/>
        </p:nvSpPr>
        <p:spPr>
          <a:xfrm>
            <a:off x="30267437" y="17690538"/>
            <a:ext cx="8988263" cy="1569660"/>
          </a:xfrm>
          <a:prstGeom prst="rect">
            <a:avLst/>
          </a:prstGeom>
        </p:spPr>
        <p:txBody>
          <a:bodyPr wrap="square">
            <a:spAutoFit/>
          </a:bodyPr>
          <a:lstStyle/>
          <a:p>
            <a:r>
              <a:rPr lang="en-US" sz="3200" dirty="0">
                <a:latin typeface="Arial" panose="020B0604020202020204" pitchFamily="34" charset="0"/>
                <a:cs typeface="Arial" panose="020B0604020202020204" pitchFamily="34" charset="0"/>
              </a:rPr>
              <a:t>The Gryphon sat up and rubbed its eyes: then it watched the Queen till  she was out of sight: then it chuckled. </a:t>
            </a:r>
            <a:endParaRPr lang="en-US" sz="3200" dirty="0"/>
          </a:p>
        </p:txBody>
      </p:sp>
      <p:sp>
        <p:nvSpPr>
          <p:cNvPr id="92" name="Text Box 69">
            <a:extLst>
              <a:ext uri="{FF2B5EF4-FFF2-40B4-BE49-F238E27FC236}">
                <a16:creationId xmlns:a16="http://schemas.microsoft.com/office/drawing/2014/main" id="{5418D11E-D957-7644-A84B-26BB42E3E7BD}"/>
              </a:ext>
            </a:extLst>
          </p:cNvPr>
          <p:cNvSpPr txBox="1">
            <a:spLocks noChangeArrowheads="1"/>
          </p:cNvSpPr>
          <p:nvPr/>
        </p:nvSpPr>
        <p:spPr bwMode="auto">
          <a:xfrm>
            <a:off x="20410690" y="15403227"/>
            <a:ext cx="8988263" cy="2831544"/>
          </a:xfrm>
          <a:prstGeom prst="rect">
            <a:avLst/>
          </a:prstGeom>
          <a:solidFill>
            <a:schemeClr val="bg1"/>
          </a:solidFill>
          <a:ln w="9525">
            <a:noFill/>
            <a:miter lim="800000"/>
            <a:headEnd/>
            <a:tailEnd/>
          </a:ln>
        </p:spPr>
        <p:txBody>
          <a:bodyPr wrap="square">
            <a:spAutoFit/>
          </a:bodyPr>
          <a:lstStyle/>
          <a:p>
            <a:pPr defTabSz="5851584" eaLnBrk="0" hangingPunct="0"/>
            <a:r>
              <a:rPr lang="en-US" sz="5400" b="1" dirty="0">
                <a:latin typeface="Arial" panose="020B0604020202020204" pitchFamily="34" charset="0"/>
                <a:cs typeface="Arial" panose="020B0604020202020204" pitchFamily="34" charset="0"/>
              </a:rPr>
              <a:t>Insert your section title </a:t>
            </a:r>
          </a:p>
          <a:p>
            <a:pPr defTabSz="5851584" eaLnBrk="0" hangingPunct="0"/>
            <a:endParaRPr lang="en-US" sz="2800" dirty="0">
              <a:latin typeface="Arial" panose="020B0604020202020204" pitchFamily="34" charset="0"/>
              <a:cs typeface="Arial" panose="020B0604020202020204" pitchFamily="34" charset="0"/>
            </a:endParaRPr>
          </a:p>
          <a:p>
            <a:pPr defTabSz="5851584" eaLnBrk="0" hangingPunct="0"/>
            <a:r>
              <a:rPr lang="en-US" sz="3200" dirty="0">
                <a:latin typeface="Arial" panose="020B0604020202020204" pitchFamily="34" charset="0"/>
                <a:cs typeface="Arial" panose="020B0604020202020204" pitchFamily="34" charset="0"/>
              </a:rPr>
              <a:t>‘they walked off together, Alice heard the King say in a low voice,  to the company generally, 'You are all pardoned.</a:t>
            </a:r>
          </a:p>
        </p:txBody>
      </p:sp>
      <p:pic>
        <p:nvPicPr>
          <p:cNvPr id="93" name="Picture 92">
            <a:extLst>
              <a:ext uri="{FF2B5EF4-FFF2-40B4-BE49-F238E27FC236}">
                <a16:creationId xmlns:a16="http://schemas.microsoft.com/office/drawing/2014/main" id="{B03ADB06-8CEB-E34B-96F3-B2EE65B00F4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66799" y="381319"/>
            <a:ext cx="4368800" cy="3161751"/>
          </a:xfrm>
          <a:prstGeom prst="rect">
            <a:avLst/>
          </a:prstGeom>
        </p:spPr>
      </p:pic>
      <p:cxnSp>
        <p:nvCxnSpPr>
          <p:cNvPr id="99" name="Straight Connector 98">
            <a:extLst>
              <a:ext uri="{FF2B5EF4-FFF2-40B4-BE49-F238E27FC236}">
                <a16:creationId xmlns:a16="http://schemas.microsoft.com/office/drawing/2014/main" id="{F654FC02-7E88-3A49-B7E0-FB89CCEE7DCC}"/>
              </a:ext>
            </a:extLst>
          </p:cNvPr>
          <p:cNvCxnSpPr>
            <a:cxnSpLocks/>
          </p:cNvCxnSpPr>
          <p:nvPr/>
        </p:nvCxnSpPr>
        <p:spPr>
          <a:xfrm>
            <a:off x="1097645" y="6251340"/>
            <a:ext cx="38158055" cy="0"/>
          </a:xfrm>
          <a:prstGeom prst="line">
            <a:avLst/>
          </a:prstGeom>
          <a:ln w="38100">
            <a:solidFill>
              <a:srgbClr val="65BC45"/>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75A6B9E5-CBF1-CB46-ABAA-996EB0BC5AD9}"/>
              </a:ext>
            </a:extLst>
          </p:cNvPr>
          <p:cNvCxnSpPr>
            <a:cxnSpLocks/>
          </p:cNvCxnSpPr>
          <p:nvPr/>
        </p:nvCxnSpPr>
        <p:spPr>
          <a:xfrm>
            <a:off x="977900" y="4267201"/>
            <a:ext cx="38277800" cy="0"/>
          </a:xfrm>
          <a:prstGeom prst="line">
            <a:avLst/>
          </a:prstGeom>
          <a:ln w="76200">
            <a:solidFill>
              <a:srgbClr val="65BC45"/>
            </a:solidFill>
          </a:ln>
        </p:spPr>
        <p:style>
          <a:lnRef idx="1">
            <a:schemeClr val="accent1"/>
          </a:lnRef>
          <a:fillRef idx="0">
            <a:schemeClr val="accent1"/>
          </a:fillRef>
          <a:effectRef idx="0">
            <a:schemeClr val="accent1"/>
          </a:effectRef>
          <a:fontRef idx="minor">
            <a:schemeClr val="tx1"/>
          </a:fontRef>
        </p:style>
      </p:cxnSp>
      <p:sp>
        <p:nvSpPr>
          <p:cNvPr id="104" name="TextBox 103">
            <a:extLst>
              <a:ext uri="{FF2B5EF4-FFF2-40B4-BE49-F238E27FC236}">
                <a16:creationId xmlns:a16="http://schemas.microsoft.com/office/drawing/2014/main" id="{B7311506-DFB1-5647-8E01-E9738CD21B79}"/>
              </a:ext>
            </a:extLst>
          </p:cNvPr>
          <p:cNvSpPr txBox="1"/>
          <p:nvPr/>
        </p:nvSpPr>
        <p:spPr>
          <a:xfrm>
            <a:off x="1244943" y="4495800"/>
            <a:ext cx="38302857" cy="1077218"/>
          </a:xfrm>
          <a:prstGeom prst="rect">
            <a:avLst/>
          </a:prstGeom>
          <a:noFill/>
        </p:spPr>
        <p:txBody>
          <a:bodyPr wrap="square">
            <a:spAutoFit/>
          </a:bodyPr>
          <a:lstStyle/>
          <a:p>
            <a:pPr eaLnBrk="0" hangingPunct="0">
              <a:defRPr/>
            </a:pPr>
            <a:r>
              <a:rPr lang="en-US" sz="3200" b="1" dirty="0">
                <a:latin typeface="Arial" panose="020B0604020202020204" pitchFamily="34" charset="0"/>
                <a:cs typeface="Arial" panose="020B0604020202020204" pitchFamily="34" charset="0"/>
              </a:rPr>
              <a:t>Lead Author</a:t>
            </a:r>
            <a:r>
              <a:rPr lang="en-US" sz="3200" baseline="30000" dirty="0">
                <a:latin typeface="Arial" panose="020B0604020202020204" pitchFamily="34" charset="0"/>
                <a:cs typeface="Arial" panose="020B0604020202020204" pitchFamily="34" charset="0"/>
              </a:rPr>
              <a:t>†</a:t>
            </a:r>
            <a:r>
              <a:rPr lang="en-US" sz="3200" dirty="0">
                <a:latin typeface="Arial" panose="020B0604020202020204" pitchFamily="34" charset="0"/>
                <a:cs typeface="Arial" panose="020B0604020202020204" pitchFamily="34" charset="0"/>
              </a:rPr>
              <a:t>, Author Name</a:t>
            </a:r>
            <a:r>
              <a:rPr lang="en-US" sz="3200" baseline="30000" dirty="0">
                <a:latin typeface="Arial" panose="020B0604020202020204" pitchFamily="34" charset="0"/>
                <a:cs typeface="Arial" panose="020B0604020202020204" pitchFamily="34" charset="0"/>
              </a:rPr>
              <a:t>†</a:t>
            </a:r>
            <a:r>
              <a:rPr lang="en-US" sz="3200" dirty="0">
                <a:latin typeface="Arial" panose="020B0604020202020204" pitchFamily="34" charset="0"/>
                <a:cs typeface="Arial" panose="020B0604020202020204" pitchFamily="34" charset="0"/>
              </a:rPr>
              <a:t>, Author Name</a:t>
            </a:r>
            <a:r>
              <a:rPr lang="en-US" sz="3200" baseline="30000" dirty="0">
                <a:latin typeface="Arial" panose="020B0604020202020204" pitchFamily="34" charset="0"/>
                <a:cs typeface="Arial" panose="020B0604020202020204" pitchFamily="34" charset="0"/>
              </a:rPr>
              <a:t>†</a:t>
            </a:r>
            <a:r>
              <a:rPr lang="en-US" sz="3200" dirty="0">
                <a:latin typeface="Arial" panose="020B0604020202020204" pitchFamily="34" charset="0"/>
                <a:cs typeface="Arial" panose="020B0604020202020204" pitchFamily="34" charset="0"/>
              </a:rPr>
              <a:t>, Author Name</a:t>
            </a:r>
            <a:r>
              <a:rPr lang="en-US" sz="3200" baseline="30000" dirty="0">
                <a:latin typeface="Arial" panose="020B0604020202020204" pitchFamily="34" charset="0"/>
                <a:cs typeface="Arial" panose="020B0604020202020204" pitchFamily="34" charset="0"/>
              </a:rPr>
              <a:t>†</a:t>
            </a:r>
            <a:r>
              <a:rPr lang="en-US" sz="3200" dirty="0">
                <a:latin typeface="Arial" panose="020B0604020202020204" pitchFamily="34" charset="0"/>
                <a:cs typeface="Arial" panose="020B0604020202020204" pitchFamily="34" charset="0"/>
              </a:rPr>
              <a:t>, Author Name</a:t>
            </a:r>
            <a:r>
              <a:rPr lang="en-US" sz="3200" baseline="30000" dirty="0">
                <a:latin typeface="Arial" panose="020B0604020202020204" pitchFamily="34" charset="0"/>
                <a:cs typeface="Arial" panose="020B0604020202020204" pitchFamily="34" charset="0"/>
              </a:rPr>
              <a:t>†</a:t>
            </a:r>
            <a:r>
              <a:rPr lang="en-US" sz="3200" dirty="0">
                <a:latin typeface="Arial" panose="020B0604020202020204" pitchFamily="34" charset="0"/>
                <a:cs typeface="Arial" panose="020B0604020202020204" pitchFamily="34" charset="0"/>
              </a:rPr>
              <a:t>,</a:t>
            </a:r>
          </a:p>
          <a:p>
            <a:pPr eaLnBrk="0" hangingPunct="0">
              <a:defRPr/>
            </a:pPr>
            <a:r>
              <a:rPr lang="en-US" sz="3200" dirty="0">
                <a:latin typeface="Arial" panose="020B0604020202020204" pitchFamily="34" charset="0"/>
                <a:cs typeface="Arial" panose="020B0604020202020204" pitchFamily="34" charset="0"/>
              </a:rPr>
              <a:t>Author Name</a:t>
            </a:r>
            <a:r>
              <a:rPr lang="en-US" sz="3200" baseline="30000" dirty="0">
                <a:solidFill>
                  <a:prstClr val="black"/>
                </a:solidFill>
                <a:latin typeface="Arial" panose="020B0604020202020204" pitchFamily="34" charset="0"/>
                <a:cs typeface="Arial" panose="020B0604020202020204" pitchFamily="34" charset="0"/>
              </a:rPr>
              <a:t>§</a:t>
            </a:r>
            <a:r>
              <a:rPr lang="en-US" sz="3200" dirty="0">
                <a:latin typeface="Arial" panose="020B0604020202020204" pitchFamily="34" charset="0"/>
                <a:cs typeface="Arial" panose="020B0604020202020204" pitchFamily="34" charset="0"/>
              </a:rPr>
              <a:t>, </a:t>
            </a:r>
            <a:endParaRPr lang="en-US" sz="3200" baseline="30000" dirty="0">
              <a:latin typeface="Arial" panose="020B0604020202020204" pitchFamily="34" charset="0"/>
              <a:cs typeface="Arial" panose="020B0604020202020204" pitchFamily="34" charset="0"/>
            </a:endParaRPr>
          </a:p>
        </p:txBody>
      </p:sp>
      <p:sp>
        <p:nvSpPr>
          <p:cNvPr id="29" name="Text Box 69">
            <a:extLst>
              <a:ext uri="{FF2B5EF4-FFF2-40B4-BE49-F238E27FC236}">
                <a16:creationId xmlns:a16="http://schemas.microsoft.com/office/drawing/2014/main" id="{A0BFE384-118F-0441-9E18-DCD3A7B8CDD3}"/>
              </a:ext>
            </a:extLst>
          </p:cNvPr>
          <p:cNvSpPr txBox="1">
            <a:spLocks noChangeArrowheads="1"/>
          </p:cNvSpPr>
          <p:nvPr/>
        </p:nvSpPr>
        <p:spPr bwMode="auto">
          <a:xfrm>
            <a:off x="20427093" y="7072962"/>
            <a:ext cx="8971860" cy="2831544"/>
          </a:xfrm>
          <a:prstGeom prst="rect">
            <a:avLst/>
          </a:prstGeom>
          <a:solidFill>
            <a:schemeClr val="bg1"/>
          </a:solidFill>
          <a:ln w="9525">
            <a:noFill/>
            <a:miter lim="800000"/>
            <a:headEnd/>
            <a:tailEnd/>
          </a:ln>
        </p:spPr>
        <p:txBody>
          <a:bodyPr wrap="square">
            <a:spAutoFit/>
          </a:bodyPr>
          <a:lstStyle/>
          <a:p>
            <a:pPr defTabSz="5851584" eaLnBrk="0" hangingPunct="0"/>
            <a:r>
              <a:rPr lang="en-US" sz="5400" b="1" dirty="0">
                <a:latin typeface="Arial" panose="020B0604020202020204" pitchFamily="34" charset="0"/>
                <a:cs typeface="Arial" panose="020B0604020202020204" pitchFamily="34" charset="0"/>
              </a:rPr>
              <a:t>Insert your section title </a:t>
            </a:r>
          </a:p>
          <a:p>
            <a:pPr defTabSz="5851584" eaLnBrk="0" hangingPunct="0"/>
            <a:endParaRPr lang="en-US" sz="2800" dirty="0">
              <a:latin typeface="Arial" panose="020B0604020202020204" pitchFamily="34" charset="0"/>
              <a:cs typeface="Arial" panose="020B0604020202020204" pitchFamily="34" charset="0"/>
            </a:endParaRPr>
          </a:p>
          <a:p>
            <a:pPr defTabSz="5851584" eaLnBrk="0" hangingPunct="0"/>
            <a:r>
              <a:rPr lang="en-US" sz="3200" dirty="0">
                <a:latin typeface="Arial" panose="020B0604020202020204" pitchFamily="34" charset="0"/>
                <a:cs typeface="Arial" panose="020B0604020202020204" pitchFamily="34" charset="0"/>
              </a:rPr>
              <a:t>‘they walked off together, Alice heard the King say in a low voice,  to the company generally, 'You are all pardoned.</a:t>
            </a:r>
          </a:p>
        </p:txBody>
      </p:sp>
      <p:cxnSp>
        <p:nvCxnSpPr>
          <p:cNvPr id="31" name="Straight Connector 30">
            <a:extLst>
              <a:ext uri="{FF2B5EF4-FFF2-40B4-BE49-F238E27FC236}">
                <a16:creationId xmlns:a16="http://schemas.microsoft.com/office/drawing/2014/main" id="{7006D2C4-E3D9-934C-8CDA-0EE3D7613DA3}"/>
              </a:ext>
            </a:extLst>
          </p:cNvPr>
          <p:cNvCxnSpPr>
            <a:cxnSpLocks/>
          </p:cNvCxnSpPr>
          <p:nvPr/>
        </p:nvCxnSpPr>
        <p:spPr>
          <a:xfrm>
            <a:off x="10744200" y="26547797"/>
            <a:ext cx="9138413" cy="3183"/>
          </a:xfrm>
          <a:prstGeom prst="line">
            <a:avLst/>
          </a:prstGeom>
          <a:ln w="50800">
            <a:solidFill>
              <a:srgbClr val="65BC45"/>
            </a:solidFill>
          </a:ln>
        </p:spPr>
        <p:style>
          <a:lnRef idx="1">
            <a:schemeClr val="accent1"/>
          </a:lnRef>
          <a:fillRef idx="0">
            <a:schemeClr val="accent1"/>
          </a:fillRef>
          <a:effectRef idx="0">
            <a:schemeClr val="accent1"/>
          </a:effectRef>
          <a:fontRef idx="minor">
            <a:schemeClr val="tx1"/>
          </a:fontRef>
        </p:style>
      </p:cxnSp>
      <p:sp>
        <p:nvSpPr>
          <p:cNvPr id="32" name="Text Box 69">
            <a:extLst>
              <a:ext uri="{FF2B5EF4-FFF2-40B4-BE49-F238E27FC236}">
                <a16:creationId xmlns:a16="http://schemas.microsoft.com/office/drawing/2014/main" id="{94B3C8F9-D960-CE40-8961-B385C6108705}"/>
              </a:ext>
            </a:extLst>
          </p:cNvPr>
          <p:cNvSpPr txBox="1">
            <a:spLocks noChangeArrowheads="1"/>
          </p:cNvSpPr>
          <p:nvPr/>
        </p:nvSpPr>
        <p:spPr bwMode="auto">
          <a:xfrm>
            <a:off x="20405156" y="28784252"/>
            <a:ext cx="8220644" cy="2000548"/>
          </a:xfrm>
          <a:prstGeom prst="rect">
            <a:avLst/>
          </a:prstGeom>
          <a:solidFill>
            <a:schemeClr val="bg1"/>
          </a:solidFill>
          <a:ln w="9525">
            <a:noFill/>
            <a:miter lim="800000"/>
            <a:headEnd/>
            <a:tailEnd/>
          </a:ln>
        </p:spPr>
        <p:txBody>
          <a:bodyPr wrap="square">
            <a:spAutoFit/>
          </a:bodyPr>
          <a:lstStyle/>
          <a:p>
            <a:pPr defTabSz="5851584" eaLnBrk="0" hangingPunct="0"/>
            <a:endParaRPr lang="en-US" sz="2800" dirty="0">
              <a:latin typeface="Arial" panose="020B0604020202020204" pitchFamily="34" charset="0"/>
              <a:cs typeface="Arial" panose="020B0604020202020204" pitchFamily="34" charset="0"/>
            </a:endParaRPr>
          </a:p>
          <a:p>
            <a:pPr defTabSz="5851584" eaLnBrk="0" hangingPunct="0"/>
            <a:r>
              <a:rPr lang="en-US" sz="3200" dirty="0">
                <a:latin typeface="Arial" panose="020B0604020202020204" pitchFamily="34" charset="0"/>
                <a:cs typeface="Arial" panose="020B0604020202020204" pitchFamily="34" charset="0"/>
              </a:rPr>
              <a:t>‘they walked off together, Alice heard the King say in a low voice,  to the company generally, 'You are all pardoned.</a:t>
            </a:r>
          </a:p>
        </p:txBody>
      </p:sp>
      <p:cxnSp>
        <p:nvCxnSpPr>
          <p:cNvPr id="34" name="Straight Connector 33">
            <a:extLst>
              <a:ext uri="{FF2B5EF4-FFF2-40B4-BE49-F238E27FC236}">
                <a16:creationId xmlns:a16="http://schemas.microsoft.com/office/drawing/2014/main" id="{5BE04696-7D60-7E4D-8908-945A81D2C17F}"/>
              </a:ext>
            </a:extLst>
          </p:cNvPr>
          <p:cNvCxnSpPr>
            <a:cxnSpLocks/>
          </p:cNvCxnSpPr>
          <p:nvPr/>
        </p:nvCxnSpPr>
        <p:spPr>
          <a:xfrm>
            <a:off x="20468772" y="18973800"/>
            <a:ext cx="8930181" cy="0"/>
          </a:xfrm>
          <a:prstGeom prst="line">
            <a:avLst/>
          </a:prstGeom>
          <a:ln w="50800">
            <a:solidFill>
              <a:srgbClr val="65BC45"/>
            </a:solidFill>
          </a:ln>
        </p:spPr>
        <p:style>
          <a:lnRef idx="1">
            <a:schemeClr val="accent1"/>
          </a:lnRef>
          <a:fillRef idx="0">
            <a:schemeClr val="accent1"/>
          </a:fillRef>
          <a:effectRef idx="0">
            <a:schemeClr val="accent1"/>
          </a:effectRef>
          <a:fontRef idx="minor">
            <a:schemeClr val="tx1"/>
          </a:fontRef>
        </p:style>
      </p:cxnSp>
      <p:graphicFrame>
        <p:nvGraphicFramePr>
          <p:cNvPr id="35" name="Table 34">
            <a:extLst>
              <a:ext uri="{FF2B5EF4-FFF2-40B4-BE49-F238E27FC236}">
                <a16:creationId xmlns:a16="http://schemas.microsoft.com/office/drawing/2014/main" id="{CCE091EE-A601-EC49-B2AE-5C24470E971D}"/>
              </a:ext>
            </a:extLst>
          </p:cNvPr>
          <p:cNvGraphicFramePr>
            <a:graphicFrameLocks noGrp="1"/>
          </p:cNvGraphicFramePr>
          <p:nvPr>
            <p:extLst>
              <p:ext uri="{D42A27DB-BD31-4B8C-83A1-F6EECF244321}">
                <p14:modId xmlns:p14="http://schemas.microsoft.com/office/powerpoint/2010/main" val="1905505155"/>
              </p:ext>
            </p:extLst>
          </p:nvPr>
        </p:nvGraphicFramePr>
        <p:xfrm>
          <a:off x="20405157" y="19519624"/>
          <a:ext cx="9045820" cy="4984762"/>
        </p:xfrm>
        <a:graphic>
          <a:graphicData uri="http://schemas.openxmlformats.org/drawingml/2006/table">
            <a:tbl>
              <a:tblPr firstRow="1" bandRow="1">
                <a:tableStyleId>{5C22544A-7EE6-4342-B048-85BDC9FD1C3A}</a:tableStyleId>
              </a:tblPr>
              <a:tblGrid>
                <a:gridCol w="2261455">
                  <a:extLst>
                    <a:ext uri="{9D8B030D-6E8A-4147-A177-3AD203B41FA5}">
                      <a16:colId xmlns:a16="http://schemas.microsoft.com/office/drawing/2014/main" val="1895057438"/>
                    </a:ext>
                  </a:extLst>
                </a:gridCol>
                <a:gridCol w="2261455">
                  <a:extLst>
                    <a:ext uri="{9D8B030D-6E8A-4147-A177-3AD203B41FA5}">
                      <a16:colId xmlns:a16="http://schemas.microsoft.com/office/drawing/2014/main" val="2512659193"/>
                    </a:ext>
                  </a:extLst>
                </a:gridCol>
                <a:gridCol w="2261455">
                  <a:extLst>
                    <a:ext uri="{9D8B030D-6E8A-4147-A177-3AD203B41FA5}">
                      <a16:colId xmlns:a16="http://schemas.microsoft.com/office/drawing/2014/main" val="255901232"/>
                    </a:ext>
                  </a:extLst>
                </a:gridCol>
                <a:gridCol w="2261455">
                  <a:extLst>
                    <a:ext uri="{9D8B030D-6E8A-4147-A177-3AD203B41FA5}">
                      <a16:colId xmlns:a16="http://schemas.microsoft.com/office/drawing/2014/main" val="1295204396"/>
                    </a:ext>
                  </a:extLst>
                </a:gridCol>
              </a:tblGrid>
              <a:tr h="1726258">
                <a:tc>
                  <a:txBody>
                    <a:bodyPr/>
                    <a:lstStyle/>
                    <a:p>
                      <a:r>
                        <a:rPr lang="en-US" sz="2400" dirty="0">
                          <a:solidFill>
                            <a:schemeClr val="bg1"/>
                          </a:solidFill>
                          <a:latin typeface="Arial" panose="020B0604020202020204" pitchFamily="34" charset="0"/>
                          <a:cs typeface="Arial" panose="020B0604020202020204" pitchFamily="34" charset="0"/>
                        </a:rPr>
                        <a:t>Table 1</a:t>
                      </a:r>
                    </a:p>
                  </a:txBody>
                  <a:tcPr marL="73339" marR="73339" marT="36670" marB="36670" anchor="ctr">
                    <a:solidFill>
                      <a:srgbClr val="65BC45"/>
                    </a:solidFill>
                  </a:tcPr>
                </a:tc>
                <a:tc>
                  <a:txBody>
                    <a:bodyPr/>
                    <a:lstStyle/>
                    <a:p>
                      <a:r>
                        <a:rPr lang="en-US" sz="2400" dirty="0">
                          <a:solidFill>
                            <a:schemeClr val="bg1"/>
                          </a:solidFill>
                          <a:latin typeface="Arial" panose="020B0604020202020204" pitchFamily="34" charset="0"/>
                          <a:cs typeface="Arial" panose="020B0604020202020204" pitchFamily="34" charset="0"/>
                        </a:rPr>
                        <a:t>Table 2</a:t>
                      </a:r>
                    </a:p>
                  </a:txBody>
                  <a:tcPr marL="73339" marR="73339" marT="36670" marB="36670" anchor="ctr">
                    <a:solidFill>
                      <a:srgbClr val="65BC45"/>
                    </a:solidFill>
                  </a:tcPr>
                </a:tc>
                <a:tc>
                  <a:txBody>
                    <a:bodyPr/>
                    <a:lstStyle/>
                    <a:p>
                      <a:pPr marL="0" marR="0" lvl="0" indent="0" algn="l" defTabSz="4389120" rtl="0" eaLnBrk="1" fontAlgn="auto" latinLnBrk="0" hangingPunct="1">
                        <a:lnSpc>
                          <a:spcPct val="100000"/>
                        </a:lnSpc>
                        <a:spcBef>
                          <a:spcPts val="0"/>
                        </a:spcBef>
                        <a:spcAft>
                          <a:spcPts val="0"/>
                        </a:spcAft>
                        <a:buClrTx/>
                        <a:buSzTx/>
                        <a:buFontTx/>
                        <a:buNone/>
                        <a:tabLst/>
                        <a:defRPr/>
                      </a:pPr>
                      <a:r>
                        <a:rPr lang="en-US" sz="2400" dirty="0">
                          <a:solidFill>
                            <a:schemeClr val="bg1"/>
                          </a:solidFill>
                          <a:latin typeface="Arial" panose="020B0604020202020204" pitchFamily="34" charset="0"/>
                          <a:cs typeface="Arial" panose="020B0604020202020204" pitchFamily="34" charset="0"/>
                        </a:rPr>
                        <a:t>Table 3</a:t>
                      </a:r>
                    </a:p>
                  </a:txBody>
                  <a:tcPr marL="73339" marR="73339" marT="36670" marB="36670" anchor="ctr">
                    <a:solidFill>
                      <a:srgbClr val="65BC45"/>
                    </a:solidFill>
                  </a:tcPr>
                </a:tc>
                <a:tc>
                  <a:txBody>
                    <a:bodyPr/>
                    <a:lstStyle/>
                    <a:p>
                      <a:pPr marL="0" marR="0" lvl="0" indent="0" algn="l" defTabSz="4389120" rtl="0" eaLnBrk="1" fontAlgn="auto" latinLnBrk="0" hangingPunct="1">
                        <a:lnSpc>
                          <a:spcPct val="100000"/>
                        </a:lnSpc>
                        <a:spcBef>
                          <a:spcPts val="0"/>
                        </a:spcBef>
                        <a:spcAft>
                          <a:spcPts val="0"/>
                        </a:spcAft>
                        <a:buClrTx/>
                        <a:buSzTx/>
                        <a:buFontTx/>
                        <a:buNone/>
                        <a:tabLst/>
                        <a:defRPr/>
                      </a:pPr>
                      <a:r>
                        <a:rPr lang="en-US" sz="2400" dirty="0">
                          <a:solidFill>
                            <a:schemeClr val="bg1"/>
                          </a:solidFill>
                          <a:latin typeface="Arial" panose="020B0604020202020204" pitchFamily="34" charset="0"/>
                          <a:cs typeface="Arial" panose="020B0604020202020204" pitchFamily="34" charset="0"/>
                        </a:rPr>
                        <a:t>Table 4</a:t>
                      </a:r>
                    </a:p>
                  </a:txBody>
                  <a:tcPr marL="73339" marR="73339" marT="36670" marB="36670" anchor="ctr">
                    <a:solidFill>
                      <a:srgbClr val="65BC45"/>
                    </a:solidFill>
                  </a:tcPr>
                </a:tc>
                <a:extLst>
                  <a:ext uri="{0D108BD9-81ED-4DB2-BD59-A6C34878D82A}">
                    <a16:rowId xmlns:a16="http://schemas.microsoft.com/office/drawing/2014/main" val="196161358"/>
                  </a:ext>
                </a:extLst>
              </a:tr>
              <a:tr h="814626">
                <a:tc>
                  <a:txBody>
                    <a:bodyPr/>
                    <a:lstStyle/>
                    <a:p>
                      <a:r>
                        <a:rPr lang="en-US" sz="2400" dirty="0">
                          <a:solidFill>
                            <a:schemeClr val="tx1"/>
                          </a:solidFill>
                          <a:latin typeface="Arial" panose="020B0604020202020204" pitchFamily="34" charset="0"/>
                          <a:cs typeface="Arial" panose="020B0604020202020204" pitchFamily="34" charset="0"/>
                        </a:rPr>
                        <a:t>Data</a:t>
                      </a:r>
                    </a:p>
                  </a:txBody>
                  <a:tcPr marL="73339" marR="73339" marT="36670" marB="36670" anchor="ctr">
                    <a:solidFill>
                      <a:schemeClr val="bg1"/>
                    </a:solidFill>
                  </a:tcPr>
                </a:tc>
                <a:tc>
                  <a:txBody>
                    <a:bodyPr/>
                    <a:lstStyle/>
                    <a:p>
                      <a:pPr marL="0" marR="0" lvl="0" indent="0" algn="l" defTabSz="4389120" rtl="0" eaLnBrk="1" fontAlgn="auto" latinLnBrk="0" hangingPunct="1">
                        <a:lnSpc>
                          <a:spcPct val="100000"/>
                        </a:lnSpc>
                        <a:spcBef>
                          <a:spcPts val="0"/>
                        </a:spcBef>
                        <a:spcAft>
                          <a:spcPts val="0"/>
                        </a:spcAft>
                        <a:buClrTx/>
                        <a:buSzTx/>
                        <a:buFontTx/>
                        <a:buNone/>
                        <a:tabLst/>
                        <a:defRPr/>
                      </a:pPr>
                      <a:r>
                        <a:rPr lang="en-US" sz="2400" dirty="0">
                          <a:solidFill>
                            <a:schemeClr val="tx1"/>
                          </a:solidFill>
                          <a:latin typeface="Arial" panose="020B0604020202020204" pitchFamily="34" charset="0"/>
                          <a:cs typeface="Arial" panose="020B0604020202020204" pitchFamily="34" charset="0"/>
                        </a:rPr>
                        <a:t>Data</a:t>
                      </a:r>
                    </a:p>
                  </a:txBody>
                  <a:tcPr marL="73339" marR="73339" marT="36670" marB="36670" anchor="ctr">
                    <a:solidFill>
                      <a:schemeClr val="bg1"/>
                    </a:solidFill>
                  </a:tcPr>
                </a:tc>
                <a:tc>
                  <a:txBody>
                    <a:bodyPr/>
                    <a:lstStyle/>
                    <a:p>
                      <a:pPr marL="0" marR="0" lvl="0" indent="0" algn="l" defTabSz="4389120" rtl="0" eaLnBrk="1" fontAlgn="auto" latinLnBrk="0" hangingPunct="1">
                        <a:lnSpc>
                          <a:spcPct val="100000"/>
                        </a:lnSpc>
                        <a:spcBef>
                          <a:spcPts val="0"/>
                        </a:spcBef>
                        <a:spcAft>
                          <a:spcPts val="0"/>
                        </a:spcAft>
                        <a:buClrTx/>
                        <a:buSzTx/>
                        <a:buFontTx/>
                        <a:buNone/>
                        <a:tabLst/>
                        <a:defRPr/>
                      </a:pPr>
                      <a:r>
                        <a:rPr lang="en-US" sz="2400" dirty="0">
                          <a:solidFill>
                            <a:schemeClr val="tx1"/>
                          </a:solidFill>
                          <a:latin typeface="Arial" panose="020B0604020202020204" pitchFamily="34" charset="0"/>
                          <a:cs typeface="Arial" panose="020B0604020202020204" pitchFamily="34" charset="0"/>
                        </a:rPr>
                        <a:t>Data</a:t>
                      </a:r>
                    </a:p>
                  </a:txBody>
                  <a:tcPr marL="73339" marR="73339" marT="36670" marB="36670" anchor="ctr">
                    <a:solidFill>
                      <a:schemeClr val="bg1"/>
                    </a:solidFill>
                  </a:tcPr>
                </a:tc>
                <a:tc>
                  <a:txBody>
                    <a:bodyPr/>
                    <a:lstStyle/>
                    <a:p>
                      <a:pPr marL="0" marR="0" lvl="0" indent="0" algn="l" defTabSz="4389120" rtl="0" eaLnBrk="1" fontAlgn="auto" latinLnBrk="0" hangingPunct="1">
                        <a:lnSpc>
                          <a:spcPct val="100000"/>
                        </a:lnSpc>
                        <a:spcBef>
                          <a:spcPts val="0"/>
                        </a:spcBef>
                        <a:spcAft>
                          <a:spcPts val="0"/>
                        </a:spcAft>
                        <a:buClrTx/>
                        <a:buSzTx/>
                        <a:buFontTx/>
                        <a:buNone/>
                        <a:tabLst/>
                        <a:defRPr/>
                      </a:pPr>
                      <a:r>
                        <a:rPr lang="en-US" sz="2400" dirty="0">
                          <a:solidFill>
                            <a:schemeClr val="tx1"/>
                          </a:solidFill>
                          <a:latin typeface="Arial" panose="020B0604020202020204" pitchFamily="34" charset="0"/>
                          <a:cs typeface="Arial" panose="020B0604020202020204" pitchFamily="34" charset="0"/>
                        </a:rPr>
                        <a:t>Data</a:t>
                      </a:r>
                    </a:p>
                  </a:txBody>
                  <a:tcPr marL="73339" marR="73339" marT="36670" marB="36670" anchor="ctr">
                    <a:solidFill>
                      <a:schemeClr val="bg1"/>
                    </a:solidFill>
                  </a:tcPr>
                </a:tc>
                <a:extLst>
                  <a:ext uri="{0D108BD9-81ED-4DB2-BD59-A6C34878D82A}">
                    <a16:rowId xmlns:a16="http://schemas.microsoft.com/office/drawing/2014/main" val="2851488007"/>
                  </a:ext>
                </a:extLst>
              </a:tr>
              <a:tr h="814626">
                <a:tc>
                  <a:txBody>
                    <a:bodyPr/>
                    <a:lstStyle/>
                    <a:p>
                      <a:endParaRPr lang="en-US" sz="2400" dirty="0">
                        <a:solidFill>
                          <a:schemeClr val="tx1"/>
                        </a:solidFill>
                        <a:latin typeface="Arial" panose="020B0604020202020204" pitchFamily="34" charset="0"/>
                        <a:cs typeface="Arial" panose="020B0604020202020204" pitchFamily="34" charset="0"/>
                      </a:endParaRPr>
                    </a:p>
                  </a:txBody>
                  <a:tcPr marL="73339" marR="73339" marT="36670" marB="36670" anchor="ctr">
                    <a:solidFill>
                      <a:schemeClr val="bg1">
                        <a:lumMod val="95000"/>
                      </a:schemeClr>
                    </a:solidFill>
                  </a:tcPr>
                </a:tc>
                <a:tc>
                  <a:txBody>
                    <a:bodyPr/>
                    <a:lstStyle/>
                    <a:p>
                      <a:pPr marL="0" marR="0" lvl="0" indent="0" algn="l" defTabSz="4389120" rtl="0" eaLnBrk="1" fontAlgn="auto" latinLnBrk="0" hangingPunct="1">
                        <a:lnSpc>
                          <a:spcPct val="100000"/>
                        </a:lnSpc>
                        <a:spcBef>
                          <a:spcPts val="0"/>
                        </a:spcBef>
                        <a:spcAft>
                          <a:spcPts val="0"/>
                        </a:spcAft>
                        <a:buClrTx/>
                        <a:buSzTx/>
                        <a:buFontTx/>
                        <a:buNone/>
                        <a:tabLst/>
                        <a:defRPr/>
                      </a:pPr>
                      <a:r>
                        <a:rPr lang="en-US" sz="2400" dirty="0">
                          <a:solidFill>
                            <a:schemeClr val="tx1"/>
                          </a:solidFill>
                          <a:latin typeface="Arial" panose="020B0604020202020204" pitchFamily="34" charset="0"/>
                          <a:cs typeface="Arial" panose="020B0604020202020204" pitchFamily="34" charset="0"/>
                        </a:rPr>
                        <a:t>Data</a:t>
                      </a:r>
                    </a:p>
                  </a:txBody>
                  <a:tcPr marL="73339" marR="73339" marT="36670" marB="36670" anchor="ctr">
                    <a:solidFill>
                      <a:schemeClr val="bg1">
                        <a:lumMod val="95000"/>
                      </a:schemeClr>
                    </a:solidFill>
                  </a:tcPr>
                </a:tc>
                <a:tc>
                  <a:txBody>
                    <a:bodyPr/>
                    <a:lstStyle/>
                    <a:p>
                      <a:pPr marL="0" marR="0" lvl="0" indent="0" algn="l" defTabSz="4389120" rtl="0" eaLnBrk="1" fontAlgn="auto" latinLnBrk="0" hangingPunct="1">
                        <a:lnSpc>
                          <a:spcPct val="100000"/>
                        </a:lnSpc>
                        <a:spcBef>
                          <a:spcPts val="0"/>
                        </a:spcBef>
                        <a:spcAft>
                          <a:spcPts val="0"/>
                        </a:spcAft>
                        <a:buClrTx/>
                        <a:buSzTx/>
                        <a:buFontTx/>
                        <a:buNone/>
                        <a:tabLst/>
                        <a:defRPr/>
                      </a:pPr>
                      <a:r>
                        <a:rPr lang="en-US" sz="2400" dirty="0">
                          <a:solidFill>
                            <a:schemeClr val="tx1"/>
                          </a:solidFill>
                          <a:latin typeface="Arial" panose="020B0604020202020204" pitchFamily="34" charset="0"/>
                          <a:cs typeface="Arial" panose="020B0604020202020204" pitchFamily="34" charset="0"/>
                        </a:rPr>
                        <a:t>Data</a:t>
                      </a:r>
                    </a:p>
                  </a:txBody>
                  <a:tcPr marL="73339" marR="73339" marT="36670" marB="36670" anchor="ctr">
                    <a:solidFill>
                      <a:schemeClr val="bg1">
                        <a:lumMod val="95000"/>
                      </a:schemeClr>
                    </a:solidFill>
                  </a:tcPr>
                </a:tc>
                <a:tc>
                  <a:txBody>
                    <a:bodyPr/>
                    <a:lstStyle/>
                    <a:p>
                      <a:pPr marL="0" marR="0" lvl="0" indent="0" algn="l" defTabSz="4389120" rtl="0" eaLnBrk="1" fontAlgn="auto" latinLnBrk="0" hangingPunct="1">
                        <a:lnSpc>
                          <a:spcPct val="100000"/>
                        </a:lnSpc>
                        <a:spcBef>
                          <a:spcPts val="0"/>
                        </a:spcBef>
                        <a:spcAft>
                          <a:spcPts val="0"/>
                        </a:spcAft>
                        <a:buClrTx/>
                        <a:buSzTx/>
                        <a:buFontTx/>
                        <a:buNone/>
                        <a:tabLst/>
                        <a:defRPr/>
                      </a:pPr>
                      <a:r>
                        <a:rPr lang="en-US" sz="2400" dirty="0">
                          <a:solidFill>
                            <a:schemeClr val="tx1"/>
                          </a:solidFill>
                          <a:latin typeface="Arial" panose="020B0604020202020204" pitchFamily="34" charset="0"/>
                          <a:cs typeface="Arial" panose="020B0604020202020204" pitchFamily="34" charset="0"/>
                        </a:rPr>
                        <a:t>Data</a:t>
                      </a:r>
                    </a:p>
                  </a:txBody>
                  <a:tcPr marL="73339" marR="73339" marT="36670" marB="36670" anchor="ctr">
                    <a:solidFill>
                      <a:schemeClr val="bg1">
                        <a:lumMod val="95000"/>
                      </a:schemeClr>
                    </a:solidFill>
                  </a:tcPr>
                </a:tc>
                <a:extLst>
                  <a:ext uri="{0D108BD9-81ED-4DB2-BD59-A6C34878D82A}">
                    <a16:rowId xmlns:a16="http://schemas.microsoft.com/office/drawing/2014/main" val="4209012472"/>
                  </a:ext>
                </a:extLst>
              </a:tr>
              <a:tr h="814626">
                <a:tc>
                  <a:txBody>
                    <a:bodyPr/>
                    <a:lstStyle/>
                    <a:p>
                      <a:endParaRPr lang="en-US" sz="2400">
                        <a:solidFill>
                          <a:schemeClr val="tx1"/>
                        </a:solidFill>
                        <a:latin typeface="Arial" panose="020B0604020202020204" pitchFamily="34" charset="0"/>
                        <a:cs typeface="Arial" panose="020B0604020202020204" pitchFamily="34" charset="0"/>
                      </a:endParaRPr>
                    </a:p>
                  </a:txBody>
                  <a:tcPr marL="73339" marR="73339" marT="36670" marB="36670" anchor="ctr">
                    <a:solidFill>
                      <a:schemeClr val="bg1"/>
                    </a:solidFill>
                  </a:tcPr>
                </a:tc>
                <a:tc>
                  <a:txBody>
                    <a:bodyPr/>
                    <a:lstStyle/>
                    <a:p>
                      <a:pPr marL="0" marR="0" lvl="0" indent="0" algn="l" defTabSz="4389120" rtl="0" eaLnBrk="1" fontAlgn="auto" latinLnBrk="0" hangingPunct="1">
                        <a:lnSpc>
                          <a:spcPct val="100000"/>
                        </a:lnSpc>
                        <a:spcBef>
                          <a:spcPts val="0"/>
                        </a:spcBef>
                        <a:spcAft>
                          <a:spcPts val="0"/>
                        </a:spcAft>
                        <a:buClrTx/>
                        <a:buSzTx/>
                        <a:buFontTx/>
                        <a:buNone/>
                        <a:tabLst/>
                        <a:defRPr/>
                      </a:pPr>
                      <a:r>
                        <a:rPr lang="en-US" sz="2400" dirty="0">
                          <a:solidFill>
                            <a:schemeClr val="tx1"/>
                          </a:solidFill>
                          <a:latin typeface="Arial" panose="020B0604020202020204" pitchFamily="34" charset="0"/>
                          <a:cs typeface="Arial" panose="020B0604020202020204" pitchFamily="34" charset="0"/>
                        </a:rPr>
                        <a:t>Data</a:t>
                      </a:r>
                    </a:p>
                  </a:txBody>
                  <a:tcPr marL="73339" marR="73339" marT="36670" marB="36670" anchor="ctr">
                    <a:solidFill>
                      <a:schemeClr val="bg1"/>
                    </a:solidFill>
                  </a:tcPr>
                </a:tc>
                <a:tc>
                  <a:txBody>
                    <a:bodyPr/>
                    <a:lstStyle/>
                    <a:p>
                      <a:pPr marL="0" marR="0" lvl="0" indent="0" algn="l" defTabSz="4389120" rtl="0" eaLnBrk="1" fontAlgn="auto" latinLnBrk="0" hangingPunct="1">
                        <a:lnSpc>
                          <a:spcPct val="100000"/>
                        </a:lnSpc>
                        <a:spcBef>
                          <a:spcPts val="0"/>
                        </a:spcBef>
                        <a:spcAft>
                          <a:spcPts val="0"/>
                        </a:spcAft>
                        <a:buClrTx/>
                        <a:buSzTx/>
                        <a:buFontTx/>
                        <a:buNone/>
                        <a:tabLst/>
                        <a:defRPr/>
                      </a:pPr>
                      <a:r>
                        <a:rPr lang="en-US" sz="2400" dirty="0">
                          <a:solidFill>
                            <a:schemeClr val="tx1"/>
                          </a:solidFill>
                          <a:latin typeface="Arial" panose="020B0604020202020204" pitchFamily="34" charset="0"/>
                          <a:cs typeface="Arial" panose="020B0604020202020204" pitchFamily="34" charset="0"/>
                        </a:rPr>
                        <a:t>Data</a:t>
                      </a:r>
                    </a:p>
                  </a:txBody>
                  <a:tcPr marL="73339" marR="73339" marT="36670" marB="36670" anchor="ctr">
                    <a:solidFill>
                      <a:schemeClr val="bg1"/>
                    </a:solidFill>
                  </a:tcPr>
                </a:tc>
                <a:tc>
                  <a:txBody>
                    <a:bodyPr/>
                    <a:lstStyle/>
                    <a:p>
                      <a:endParaRPr lang="en-US" sz="2400" dirty="0">
                        <a:solidFill>
                          <a:schemeClr val="tx1"/>
                        </a:solidFill>
                        <a:latin typeface="Arial" panose="020B0604020202020204" pitchFamily="34" charset="0"/>
                        <a:cs typeface="Arial" panose="020B0604020202020204" pitchFamily="34" charset="0"/>
                      </a:endParaRPr>
                    </a:p>
                  </a:txBody>
                  <a:tcPr marL="73339" marR="73339" marT="36670" marB="36670" anchor="ctr">
                    <a:solidFill>
                      <a:schemeClr val="bg1"/>
                    </a:solidFill>
                  </a:tcPr>
                </a:tc>
                <a:extLst>
                  <a:ext uri="{0D108BD9-81ED-4DB2-BD59-A6C34878D82A}">
                    <a16:rowId xmlns:a16="http://schemas.microsoft.com/office/drawing/2014/main" val="4132180556"/>
                  </a:ext>
                </a:extLst>
              </a:tr>
              <a:tr h="814626">
                <a:tc>
                  <a:txBody>
                    <a:bodyPr/>
                    <a:lstStyle/>
                    <a:p>
                      <a:endParaRPr lang="en-US" sz="2400" dirty="0">
                        <a:solidFill>
                          <a:schemeClr val="tx1"/>
                        </a:solidFill>
                        <a:latin typeface="Arial" panose="020B0604020202020204" pitchFamily="34" charset="0"/>
                        <a:cs typeface="Arial" panose="020B0604020202020204" pitchFamily="34" charset="0"/>
                      </a:endParaRPr>
                    </a:p>
                  </a:txBody>
                  <a:tcPr marL="73339" marR="73339" marT="36670" marB="36670" anchor="ctr">
                    <a:lnB w="28575" cap="flat" cmpd="sng" algn="ctr">
                      <a:solidFill>
                        <a:srgbClr val="65BC45"/>
                      </a:solidFill>
                      <a:prstDash val="solid"/>
                      <a:round/>
                      <a:headEnd type="none" w="med" len="med"/>
                      <a:tailEnd type="none" w="med" len="med"/>
                    </a:lnB>
                    <a:solidFill>
                      <a:schemeClr val="bg1">
                        <a:lumMod val="95000"/>
                      </a:schemeClr>
                    </a:solidFill>
                  </a:tcPr>
                </a:tc>
                <a:tc>
                  <a:txBody>
                    <a:bodyPr/>
                    <a:lstStyle/>
                    <a:p>
                      <a:endParaRPr lang="en-US" sz="2400" dirty="0">
                        <a:solidFill>
                          <a:schemeClr val="tx1"/>
                        </a:solidFill>
                        <a:latin typeface="Arial" panose="020B0604020202020204" pitchFamily="34" charset="0"/>
                        <a:cs typeface="Arial" panose="020B0604020202020204" pitchFamily="34" charset="0"/>
                      </a:endParaRPr>
                    </a:p>
                  </a:txBody>
                  <a:tcPr marL="73339" marR="73339" marT="36670" marB="36670" anchor="ctr">
                    <a:lnB w="28575" cap="flat" cmpd="sng" algn="ctr">
                      <a:solidFill>
                        <a:srgbClr val="65BC45"/>
                      </a:solidFill>
                      <a:prstDash val="solid"/>
                      <a:round/>
                      <a:headEnd type="none" w="med" len="med"/>
                      <a:tailEnd type="none" w="med" len="med"/>
                    </a:lnB>
                    <a:solidFill>
                      <a:schemeClr val="bg1">
                        <a:lumMod val="95000"/>
                      </a:schemeClr>
                    </a:solidFill>
                  </a:tcPr>
                </a:tc>
                <a:tc>
                  <a:txBody>
                    <a:bodyPr/>
                    <a:lstStyle/>
                    <a:p>
                      <a:endParaRPr lang="en-US" sz="2400" dirty="0">
                        <a:solidFill>
                          <a:schemeClr val="tx1"/>
                        </a:solidFill>
                        <a:latin typeface="Arial" panose="020B0604020202020204" pitchFamily="34" charset="0"/>
                        <a:cs typeface="Arial" panose="020B0604020202020204" pitchFamily="34" charset="0"/>
                      </a:endParaRPr>
                    </a:p>
                  </a:txBody>
                  <a:tcPr marL="73339" marR="73339" marT="36670" marB="36670" anchor="ctr">
                    <a:lnB w="28575" cap="flat" cmpd="sng" algn="ctr">
                      <a:solidFill>
                        <a:srgbClr val="65BC45"/>
                      </a:solidFill>
                      <a:prstDash val="solid"/>
                      <a:round/>
                      <a:headEnd type="none" w="med" len="med"/>
                      <a:tailEnd type="none" w="med" len="med"/>
                    </a:lnB>
                    <a:solidFill>
                      <a:schemeClr val="bg1">
                        <a:lumMod val="95000"/>
                      </a:schemeClr>
                    </a:solidFill>
                  </a:tcPr>
                </a:tc>
                <a:tc>
                  <a:txBody>
                    <a:bodyPr/>
                    <a:lstStyle/>
                    <a:p>
                      <a:endParaRPr lang="en-US" sz="2400" dirty="0">
                        <a:solidFill>
                          <a:schemeClr val="tx1"/>
                        </a:solidFill>
                        <a:latin typeface="Arial" panose="020B0604020202020204" pitchFamily="34" charset="0"/>
                        <a:cs typeface="Arial" panose="020B0604020202020204" pitchFamily="34" charset="0"/>
                      </a:endParaRPr>
                    </a:p>
                  </a:txBody>
                  <a:tcPr marL="73339" marR="73339" marT="36670" marB="36670" anchor="ctr">
                    <a:lnB w="28575" cap="flat" cmpd="sng" algn="ctr">
                      <a:solidFill>
                        <a:srgbClr val="65BC45"/>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9681908"/>
                  </a:ext>
                </a:extLst>
              </a:tr>
            </a:tbl>
          </a:graphicData>
        </a:graphic>
      </p:graphicFrame>
      <p:pic>
        <p:nvPicPr>
          <p:cNvPr id="5" name="Picture 4">
            <a:extLst>
              <a:ext uri="{FF2B5EF4-FFF2-40B4-BE49-F238E27FC236}">
                <a16:creationId xmlns:a16="http://schemas.microsoft.com/office/drawing/2014/main" id="{EDA35CEB-613E-BA4D-8410-4F399FEB06C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785462" y="31699202"/>
            <a:ext cx="2896113" cy="1158445"/>
          </a:xfrm>
          <a:prstGeom prst="rect">
            <a:avLst/>
          </a:prstGeom>
        </p:spPr>
      </p:pic>
      <p:cxnSp>
        <p:nvCxnSpPr>
          <p:cNvPr id="12" name="Straight Connector 11">
            <a:extLst>
              <a:ext uri="{FF2B5EF4-FFF2-40B4-BE49-F238E27FC236}">
                <a16:creationId xmlns:a16="http://schemas.microsoft.com/office/drawing/2014/main" id="{957645B5-5A43-EA91-D4CB-0AD22C0CA3C9}"/>
              </a:ext>
            </a:extLst>
          </p:cNvPr>
          <p:cNvCxnSpPr>
            <a:cxnSpLocks/>
          </p:cNvCxnSpPr>
          <p:nvPr/>
        </p:nvCxnSpPr>
        <p:spPr>
          <a:xfrm flipV="1">
            <a:off x="1097645" y="29488785"/>
            <a:ext cx="8965163" cy="19149"/>
          </a:xfrm>
          <a:prstGeom prst="line">
            <a:avLst/>
          </a:prstGeom>
          <a:ln w="50800">
            <a:solidFill>
              <a:srgbClr val="65BC45"/>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theme/theme1.xml><?xml version="1.0" encoding="utf-8"?>
<a:theme xmlns:a="http://schemas.openxmlformats.org/drawingml/2006/main" name="Office Theme">
  <a:themeElements>
    <a:clrScheme name="Custom 7">
      <a:dk1>
        <a:srgbClr val="000000"/>
      </a:dk1>
      <a:lt1>
        <a:srgbClr val="FFFFFF"/>
      </a:lt1>
      <a:dk2>
        <a:srgbClr val="000000"/>
      </a:dk2>
      <a:lt2>
        <a:srgbClr val="FFFFFF"/>
      </a:lt2>
      <a:accent1>
        <a:srgbClr val="65BC45"/>
      </a:accent1>
      <a:accent2>
        <a:srgbClr val="95D5D1"/>
      </a:accent2>
      <a:accent3>
        <a:srgbClr val="0099AD"/>
      </a:accent3>
      <a:accent4>
        <a:srgbClr val="65BC45"/>
      </a:accent4>
      <a:accent5>
        <a:srgbClr val="4BACC6"/>
      </a:accent5>
      <a:accent6>
        <a:srgbClr val="C7C7C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462597E8678AB4CB54CD866F467DB71" ma:contentTypeVersion="9" ma:contentTypeDescription="Create a new document." ma:contentTypeScope="" ma:versionID="27c9072909661adb031705a63f8bab51">
  <xsd:schema xmlns:xsd="http://www.w3.org/2001/XMLSchema" xmlns:xs="http://www.w3.org/2001/XMLSchema" xmlns:p="http://schemas.microsoft.com/office/2006/metadata/properties" xmlns:ns2="56608fbf-11d2-47b9-ab04-852637afef3f" xmlns:ns3="0cab7421-78c9-4626-b832-3d26f335f0f7" targetNamespace="http://schemas.microsoft.com/office/2006/metadata/properties" ma:root="true" ma:fieldsID="718bffae94b90cd65fd878a625652b6b" ns2:_="" ns3:_="">
    <xsd:import namespace="56608fbf-11d2-47b9-ab04-852637afef3f"/>
    <xsd:import namespace="0cab7421-78c9-4626-b832-3d26f335f0f7"/>
    <xsd:element name="properties">
      <xsd:complexType>
        <xsd:sequence>
          <xsd:element name="documentManagement">
            <xsd:complexType>
              <xsd:all>
                <xsd:element ref="ns2:MediaServiceMetadata" minOccurs="0"/>
                <xsd:element ref="ns2:MediaServiceFastMetadata" minOccurs="0"/>
                <xsd:element ref="ns2:Documenttype" minOccurs="0"/>
                <xsd:element ref="ns2:MediaServiceAutoKeyPoints" minOccurs="0"/>
                <xsd:element ref="ns2:MediaServiceKeyPoints"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6608fbf-11d2-47b9-ab04-852637afef3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Documenttype" ma:index="10" nillable="true" ma:displayName="Document type" ma:format="Dropdown" ma:internalName="Documenttype">
      <xsd:simpleType>
        <xsd:restriction base="dms:Choice">
          <xsd:enumeration value="Resource"/>
          <xsd:enumeration value="Presentation template"/>
          <xsd:enumeration value="Poster template"/>
          <xsd:enumeration value="Deprecated template"/>
          <xsd:enumeration value="Document template"/>
        </xsd:restriction>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cab7421-78c9-4626-b832-3d26f335f0f7"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Documenttype xmlns="56608fbf-11d2-47b9-ab04-852637afef3f">Poster template</Documenttyp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4F06604-4E02-4056-B797-80FC49D06C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6608fbf-11d2-47b9-ab04-852637afef3f"/>
    <ds:schemaRef ds:uri="0cab7421-78c9-4626-b832-3d26f335f0f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CA513D4-B59C-46D2-8536-34F999C6FF5B}">
  <ds:schemaRefs>
    <ds:schemaRef ds:uri="http://purl.org/dc/terms/"/>
    <ds:schemaRef ds:uri="http://purl.org/dc/elements/1.1/"/>
    <ds:schemaRef ds:uri="http://schemas.microsoft.com/office/2006/documentManagement/types"/>
    <ds:schemaRef ds:uri="0cab7421-78c9-4626-b832-3d26f335f0f7"/>
    <ds:schemaRef ds:uri="http://schemas.microsoft.com/office/infopath/2007/PartnerControls"/>
    <ds:schemaRef ds:uri="http://purl.org/dc/dcmitype/"/>
    <ds:schemaRef ds:uri="http://www.w3.org/XML/1998/namespace"/>
    <ds:schemaRef ds:uri="http://schemas.openxmlformats.org/package/2006/metadata/core-properties"/>
    <ds:schemaRef ds:uri="56608fbf-11d2-47b9-ab04-852637afef3f"/>
    <ds:schemaRef ds:uri="http://schemas.microsoft.com/office/2006/metadata/properties"/>
  </ds:schemaRefs>
</ds:datastoreItem>
</file>

<file path=customXml/itemProps3.xml><?xml version="1.0" encoding="utf-8"?>
<ds:datastoreItem xmlns:ds="http://schemas.openxmlformats.org/officeDocument/2006/customXml" ds:itemID="{ACD97FA6-AC15-4C07-A5E0-42AC8DAAF8E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3087</TotalTime>
  <Words>790</Words>
  <Application>Microsoft Macintosh PowerPoint</Application>
  <PresentationFormat>Custom</PresentationFormat>
  <Paragraphs>80</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Stuart Lawler</dc:creator>
  <cp:lastModifiedBy>Stuart Lawler</cp:lastModifiedBy>
  <cp:revision>39</cp:revision>
  <cp:lastPrinted>2018-06-13T15:16:50Z</cp:lastPrinted>
  <dcterms:created xsi:type="dcterms:W3CDTF">2011-06-13T19:11:24Z</dcterms:created>
  <dcterms:modified xsi:type="dcterms:W3CDTF">2026-03-10T16:48:48Z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0x0101005462597E8678AB4CB54CD866F467DB71</vt:lpwstr>
  </property>
</Properties>
</file>